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2"/>
  </p:notesMasterIdLst>
  <p:sldIdLst>
    <p:sldId id="256" r:id="rId2"/>
    <p:sldId id="314" r:id="rId3"/>
    <p:sldId id="312" r:id="rId4"/>
    <p:sldId id="258" r:id="rId5"/>
    <p:sldId id="259" r:id="rId6"/>
    <p:sldId id="313" r:id="rId7"/>
    <p:sldId id="260" r:id="rId8"/>
    <p:sldId id="306" r:id="rId9"/>
    <p:sldId id="307" r:id="rId10"/>
    <p:sldId id="308" r:id="rId11"/>
    <p:sldId id="300" r:id="rId12"/>
    <p:sldId id="309" r:id="rId13"/>
    <p:sldId id="261" r:id="rId14"/>
    <p:sldId id="302" r:id="rId15"/>
    <p:sldId id="310" r:id="rId16"/>
    <p:sldId id="304" r:id="rId17"/>
    <p:sldId id="311" r:id="rId18"/>
    <p:sldId id="266" r:id="rId19"/>
    <p:sldId id="267" r:id="rId20"/>
    <p:sldId id="268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6FEF20-7680-3923-E561-7F5BEBABF2DC}" name="Jara Molinos Fernández" initials="JMF" userId="S::jmolinos@freepikco.onmicrosoft.com::819debff-5354-45ae-8453-86143136ddec" providerId="AD"/>
  <p188:author id="{E9C53AC0-F940-C062-B9D5-39D78EA4783E}" name="Manuel León Sánchez" initials="MLS" userId="S::mleon@freepikco.onmicrosoft.com::687f66f5-f43f-41a9-ac21-b6d6310773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FF"/>
    <a:srgbClr val="AD9EE3"/>
    <a:srgbClr val="F3BB30"/>
    <a:srgbClr val="BAD6F1"/>
    <a:srgbClr val="B5D0EB"/>
    <a:srgbClr val="ABB2FC"/>
    <a:srgbClr val="000000"/>
    <a:srgbClr val="E7C9F3"/>
    <a:srgbClr val="CFAFE7"/>
    <a:srgbClr val="B68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3792" autoAdjust="0"/>
  </p:normalViewPr>
  <p:slideViewPr>
    <p:cSldViewPr snapToGrid="0" showGuides="1">
      <p:cViewPr varScale="1">
        <p:scale>
          <a:sx n="106" d="100"/>
          <a:sy n="106" d="100"/>
        </p:scale>
        <p:origin x="946" y="2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F641-E87C-4868-AE4A-7668A05F95D8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4F5AA-3CC3-485B-8229-2F3C9DC4706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76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128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900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4F5AA-3CC3-485B-8229-2F3C9DC4706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5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4A8FEC2-FECF-91B5-FF3D-1D5D4AE240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8780" y="720241"/>
            <a:ext cx="5806440" cy="2848865"/>
          </a:xfrm>
        </p:spPr>
        <p:txBody>
          <a:bodyPr anchor="b">
            <a:noAutofit/>
          </a:bodyPr>
          <a:lstStyle>
            <a:lvl1pPr algn="ctr"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D569B72-51DC-BE58-9871-32C9EA8303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4355" y="3617490"/>
            <a:ext cx="2475290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93BF9AB-B16E-A26A-BFF2-D1279E11B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0609"/>
            <a:ext cx="7696200" cy="495705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4884DA22-FB37-CC61-F72B-C346C0937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7162" r="83888" b="19636"/>
          <a:stretch/>
        </p:blipFill>
        <p:spPr>
          <a:xfrm rot="21136873" flipH="1" flipV="1">
            <a:off x="-138113" y="-105914"/>
            <a:ext cx="1724025" cy="2786969"/>
          </a:xfrm>
          <a:prstGeom prst="rect">
            <a:avLst/>
          </a:prstGeom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070C2179-2569-3F3C-30CC-D4370B0E3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8" t="24065" r="2121" b="37755"/>
          <a:stretch/>
        </p:blipFill>
        <p:spPr>
          <a:xfrm flipV="1">
            <a:off x="-38900" y="-32369"/>
            <a:ext cx="1009571" cy="802102"/>
          </a:xfrm>
          <a:prstGeom prst="rect">
            <a:avLst/>
          </a:prstGeom>
        </p:spPr>
      </p:pic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A0FDA114-D61F-53ED-3494-7437E17594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585017" y="4318687"/>
            <a:ext cx="1097627" cy="5447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CC3FA0-1A96-8F10-353E-13501EB5A5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8202" y="552452"/>
            <a:ext cx="294759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85456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79732" y="2548107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185456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E7B5AEF-C08F-9D9A-49D3-910C9A50612F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955397" y="2784207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E8BE305-AD7E-F4F6-AA38-4181064113AB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4643874" y="2548107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9D2C4A4-11EF-352D-1148-EBCE026093D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955397" y="2437620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F84C1D4-2515-5DA2-CB33-5461C84DE5E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185456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17137BC-B422-7845-F0F2-7CCD734F646D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79732" y="3750498"/>
            <a:ext cx="1299925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00947E3-9F4B-64B2-9013-1D106AEA008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185456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DF544F3-CE43-61D9-C801-6E5C95CC700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55397" y="3986598"/>
            <a:ext cx="2343653" cy="51332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F1D6513-B55D-B47F-93D1-0BE186DA35BD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43874" y="3750498"/>
            <a:ext cx="1305724" cy="749420"/>
          </a:xfrm>
        </p:spPr>
        <p:txBody>
          <a:bodyPr anchor="ctr">
            <a:noAutofit/>
          </a:bodyPr>
          <a:lstStyle>
            <a:lvl1pPr marL="0" indent="0" algn="r">
              <a:buNone/>
              <a:defRPr sz="9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5B9A0DA-7F92-F155-EF5F-FA6BFFCEB8E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55397" y="3640011"/>
            <a:ext cx="2343653" cy="392481"/>
          </a:xfrm>
        </p:spPr>
        <p:txBody>
          <a:bodyPr anchor="b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3" name="Imagen 42" descr="Forma&#10;&#10;Descripción generada automáticamente">
            <a:extLst>
              <a:ext uri="{FF2B5EF4-FFF2-40B4-BE49-F238E27FC236}">
                <a16:creationId xmlns:a16="http://schemas.microsoft.com/office/drawing/2014/main" id="{858ADF4B-6A25-92E3-75CC-B385023F4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V="1">
            <a:off x="7422300" y="252920"/>
            <a:ext cx="2286955" cy="1134961"/>
          </a:xfrm>
          <a:prstGeom prst="rect">
            <a:avLst/>
          </a:prstGeom>
        </p:spPr>
      </p:pic>
      <p:pic>
        <p:nvPicPr>
          <p:cNvPr id="44" name="Imagen 43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1F444CB-35F5-219C-08E9-25DEC4C23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1" t="37086" r="2754" b="19907"/>
          <a:stretch/>
        </p:blipFill>
        <p:spPr>
          <a:xfrm flipH="1">
            <a:off x="8197664" y="4107437"/>
            <a:ext cx="946335" cy="10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94444E-6 -4.93827E-6 L -0.0099 -0.02777 " pathEditMode="relative" rAng="0" ptsTypes="AA">
                                          <p:cBhvr>
                                            <p:cTn id="6" dur="2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3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6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1.35802E-6 L -8.33333E-7 -3.08642E-6 " pathEditMode="relative" rAng="0" ptsTypes="AA">
                                          <p:cBhvr>
                                            <p:cTn id="10" dur="4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34" y="9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89 -2.59259E-6 L -0.0349 -2.59259E-6 " pathEditMode="relative" rAng="0" ptsTypes="AA">
                                          <p:cBhvr>
                                            <p:cTn id="14" dur="4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94444E-6 7.40741E-7 L 0.07136 0.00062 " pathEditMode="relative" rAng="0" ptsTypes="AA">
                                          <p:cBhvr>
                                            <p:cTn id="16" dur="72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3.20988E-6 L 0.01667 0.01697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3" y="83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5C0E7E33-D097-8579-4183-D798A56D40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2" t="-2" r="13066" b="892"/>
          <a:stretch/>
        </p:blipFill>
        <p:spPr>
          <a:xfrm>
            <a:off x="-301752" y="2958352"/>
            <a:ext cx="1843432" cy="22720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2B4E11-06EA-77CD-34E3-CFE3BA3B32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00447" y="552890"/>
            <a:ext cx="5543106" cy="1295503"/>
          </a:xfrm>
        </p:spPr>
        <p:txBody>
          <a:bodyPr anchor="b">
            <a:noAutofit/>
          </a:bodyPr>
          <a:lstStyle>
            <a:lvl1pPr algn="ctr">
              <a:defRPr sz="100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180380-BE79-06E5-87AC-962F0BC245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00447" y="1685366"/>
            <a:ext cx="5543106" cy="144671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Google Shape;135;p24">
            <a:extLst>
              <a:ext uri="{FF2B5EF4-FFF2-40B4-BE49-F238E27FC236}">
                <a16:creationId xmlns:a16="http://schemas.microsoft.com/office/drawing/2014/main" id="{9ECFC722-BD89-5E83-4494-CCF7E9D9CB6C}"/>
              </a:ext>
            </a:extLst>
          </p:cNvPr>
          <p:cNvSpPr txBox="1"/>
          <p:nvPr userDrawn="1"/>
        </p:nvSpPr>
        <p:spPr>
          <a:xfrm>
            <a:off x="2161076" y="4023313"/>
            <a:ext cx="4817948" cy="262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latin typeface="Manrope Medium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latin typeface="Manrope Medium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 dirty="0">
                <a:uFill>
                  <a:noFill/>
                </a:uFill>
                <a:latin typeface="Manrope Medium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latin typeface="Manrope Medium" pitchFamily="2" charset="0"/>
              <a:ea typeface="Anaheim"/>
              <a:cs typeface="Anaheim"/>
              <a:sym typeface="Anaheim"/>
            </a:endParaRPr>
          </a:p>
        </p:txBody>
      </p:sp>
      <p:pic>
        <p:nvPicPr>
          <p:cNvPr id="12" name="Imagen 11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42B01F3-0EA0-206A-CAB2-A2D92090C2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13" name="Imagen 12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07EDE4A-D8BD-B3B5-38DF-0A7FFFA732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E52E6F81-B33F-D487-1ED4-E4F1E3C02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14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9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18" dur="3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8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5001A8A-891E-D2AE-FE4D-AB857A222E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76078" y="1741336"/>
            <a:ext cx="3591845" cy="2325085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9000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7D85608-CD86-DB54-886E-5B0C1DCC94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35468" y="3942677"/>
            <a:ext cx="2473065" cy="529090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latin typeface="Manrope Medium" pitchFamily="2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016973" y="916611"/>
            <a:ext cx="3110054" cy="615714"/>
          </a:xfrm>
        </p:spPr>
        <p:txBody>
          <a:bodyPr anchor="ctr"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68819" y="2169042"/>
            <a:ext cx="6606362" cy="2422008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B21134-96A1-CABC-DEB1-9780239101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16372" y="552452"/>
            <a:ext cx="4111256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3C7939A1-0E92-74B6-5DFE-69AB56B17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5" t="24064" r="2121" b="27803"/>
          <a:stretch/>
        </p:blipFill>
        <p:spPr>
          <a:xfrm flipH="1" flipV="1">
            <a:off x="7475359" y="-228601"/>
            <a:ext cx="1851519" cy="1657995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48A88EED-AAAA-00FF-48A0-D45831195A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913013" y="679493"/>
            <a:ext cx="2286955" cy="1134961"/>
          </a:xfrm>
          <a:prstGeom prst="rect">
            <a:avLst/>
          </a:prstGeom>
        </p:spPr>
      </p:pic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A5FB7142-D816-1946-DC3C-197B447D1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7" t="37085" r="2754" b="15750"/>
          <a:stretch/>
        </p:blipFill>
        <p:spPr>
          <a:xfrm flipH="1" flipV="1">
            <a:off x="8416774" y="-91441"/>
            <a:ext cx="910105" cy="867295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E5A8C9C-274D-AFF7-7E9F-EC21A56F2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1" t="26660" r="-1628" b="28084"/>
          <a:stretch/>
        </p:blipFill>
        <p:spPr>
          <a:xfrm>
            <a:off x="-265176" y="4334468"/>
            <a:ext cx="2031631" cy="95076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BD6EBA5-A69D-AA95-B0EF-CB2A280E091E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2736273" y="552452"/>
            <a:ext cx="3671454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FDD306B-4B15-65F7-AA39-8D3BC6EA0A8E}"/>
              </a:ext>
            </a:extLst>
          </p:cNvPr>
          <p:cNvSpPr>
            <a:spLocks noGrp="1"/>
          </p:cNvSpPr>
          <p:nvPr userDrawn="1">
            <p:ph type="body" idx="24" hasCustomPrompt="1"/>
          </p:nvPr>
        </p:nvSpPr>
        <p:spPr>
          <a:xfrm>
            <a:off x="1547842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2643C61-59B4-A58F-A228-D9F7D6EB82E9}"/>
              </a:ext>
            </a:extLst>
          </p:cNvPr>
          <p:cNvSpPr>
            <a:spLocks noGrp="1"/>
          </p:cNvSpPr>
          <p:nvPr userDrawn="1">
            <p:ph type="body" idx="26" hasCustomPrompt="1"/>
          </p:nvPr>
        </p:nvSpPr>
        <p:spPr>
          <a:xfrm>
            <a:off x="1547842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93377C4-7D1C-7B6A-FAC4-B70137765F5B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4887825" y="3508882"/>
            <a:ext cx="2690611" cy="859759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E4FCE2E-88A9-25FA-BAD7-80A6B75AD5DF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4887825" y="3162296"/>
            <a:ext cx="2690611" cy="392481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Staatliches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 p14:bounceEnd="5091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3.95062E-6 L 0.07136 0.00062 " pathEditMode="relative" rAng="0" ptsTypes="AA">
                                          <p:cBhvr>
                                            <p:cTn id="6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11111E-6 1.97531E-6 L 0.00677 -0.0179 " pathEditMode="relative" rAng="0" ptsTypes="AA">
                                          <p:cBhvr>
                                            <p:cTn id="8" dur="2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0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 3.33333E-6 L 0.00538 -0.0105 " pathEditMode="relative" rAng="0" ptsTypes="AA">
                                          <p:cBhvr>
                                            <p:cTn id="12" dur="4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4" dur="3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1.94444E-6 3.45679E-6 " pathEditMode="relative" rAng="0" ptsTypes="AA">
                                          <p:cBhvr>
                                            <p:cTn id="16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959601-4BE1-E5E5-A7F9-E129DDA7A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21685" y="552451"/>
            <a:ext cx="3700630" cy="1158014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086672"/>
            <a:ext cx="4224183" cy="227017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6EF09D-EFA4-B663-E5F4-CF64F187C1A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552451"/>
            <a:ext cx="4224183" cy="1158014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E8F6C4-D890-F98C-8754-CB0360F01D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7376" y="2072069"/>
            <a:ext cx="1768556" cy="1753044"/>
          </a:xfrm>
          <a:prstGeom prst="ellipse">
            <a:avLst/>
          </a:prstGeo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175104E1-FF75-F03A-4E72-E4AD26F7E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761" b="12346"/>
          <a:stretch/>
        </p:blipFill>
        <p:spPr>
          <a:xfrm rot="10800000" flipH="1" flipV="1">
            <a:off x="7454375" y="423185"/>
            <a:ext cx="2293129" cy="1134961"/>
          </a:xfrm>
          <a:prstGeom prst="rect">
            <a:avLst/>
          </a:prstGeom>
        </p:spPr>
      </p:pic>
      <p:pic>
        <p:nvPicPr>
          <p:cNvPr id="10" name="Imagen 9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F6B481E3-3B9D-3FF3-6616-2306490D9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" t="15216" r="41135" b="20031"/>
          <a:stretch/>
        </p:blipFill>
        <p:spPr>
          <a:xfrm rot="10800000" flipH="1" flipV="1">
            <a:off x="4315968" y="2124636"/>
            <a:ext cx="5065776" cy="3188028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051F0E-F8D2-B290-5ECB-737621E7077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23901" y="3556751"/>
            <a:ext cx="2919632" cy="845128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BEFE41-2B4A-7DEB-7A96-9694689131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899" y="800978"/>
            <a:ext cx="3429887" cy="273478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>
                <a:latin typeface="Staatliches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posición de imagen 9">
            <a:extLst>
              <a:ext uri="{FF2B5EF4-FFF2-40B4-BE49-F238E27FC236}">
                <a16:creationId xmlns:a16="http://schemas.microsoft.com/office/drawing/2014/main" id="{3AF2FBCA-206D-E060-CA0A-D0D1F42A73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5466">
            <a:off x="5181490" y="680791"/>
            <a:ext cx="3001482" cy="3759733"/>
          </a:xfrm>
          <a:prstGeom prst="roundRect">
            <a:avLst>
              <a:gd name="adj" fmla="val 9934"/>
            </a:avLst>
          </a:prstGeom>
        </p:spPr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66667E-6 0.00123 L 0.01337 0.03056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-2.59259E-6 L 0.07135 0.00062 " pathEditMode="relative" rAng="0" ptsTypes="AA">
                                          <p:cBhvr>
                                            <p:cTn id="10" dur="7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</p:spPr>
        <p:txBody>
          <a:bodyPr anchor="b">
            <a:noAutofit/>
          </a:bodyPr>
          <a:lstStyle>
            <a:lvl1pPr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8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Staatliches" pitchFamily="2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anrope Medium" pitchFamily="2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252CE12-3B36-12AF-BC31-EECE72395B89}"/>
              </a:ext>
            </a:extLst>
          </p:cNvPr>
          <p:cNvGrpSpPr/>
          <p:nvPr/>
        </p:nvGrpSpPr>
        <p:grpSpPr>
          <a:xfrm>
            <a:off x="1394737" y="552451"/>
            <a:ext cx="6221780" cy="3538714"/>
            <a:chOff x="1217515" y="451653"/>
            <a:chExt cx="6576224" cy="374030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55D6E9-C2A1-7AC4-CFE8-517A0B47B1E3}"/>
                </a:ext>
              </a:extLst>
            </p:cNvPr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09F50E8-8908-9D49-CF25-75AA9E31E354}"/>
                </a:ext>
              </a:extLst>
            </p:cNvPr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76080A4-25C7-3DBE-F73F-160910291B56}"/>
                </a:ext>
              </a:extLst>
            </p:cNvPr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4D46114-2E67-E3A5-A6FC-59CE6B7A57FD}"/>
                </a:ext>
              </a:extLst>
            </p:cNvPr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4D9B40B-F94C-9D00-0511-4B0E931BD7A2}"/>
                </a:ext>
              </a:extLst>
            </p:cNvPr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1BF1A-72C5-837F-B2EA-F87553846C24}"/>
                </a:ext>
              </a:extLst>
            </p:cNvPr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78361" y="348538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8800" b="1" dirty="0"/>
              <a:t>NOTES SHARING APP </a:t>
            </a:r>
            <a:r>
              <a:rPr lang="en-US" sz="4000" dirty="0"/>
              <a:t>DJANGO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4355" y="3617490"/>
            <a:ext cx="2475290" cy="923192"/>
          </a:xfrm>
        </p:spPr>
        <p:txBody>
          <a:bodyPr>
            <a:noAutofit/>
          </a:bodyPr>
          <a:lstStyle/>
          <a:p>
            <a:r>
              <a:rPr lang="en-US" dirty="0"/>
              <a:t>ALOK RAJ HANS</a:t>
            </a:r>
          </a:p>
          <a:p>
            <a:r>
              <a:rPr lang="en-US" dirty="0"/>
              <a:t>(P-10)</a:t>
            </a:r>
          </a:p>
          <a:p>
            <a:r>
              <a:rPr lang="en-US" dirty="0"/>
              <a:t>FSWD</a:t>
            </a:r>
          </a:p>
        </p:txBody>
      </p:sp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E0AF15B-946B-E61F-27E1-33F2B2A38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02470" y="1179535"/>
            <a:ext cx="1097627" cy="544726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6C64AD8-0DB0-2832-F1C1-35805C11EF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32DD628-04C5-CA87-E1EE-559AE69DA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EEEBC7D9-ECC0-D71D-C3CB-0DE8581C005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CCDC6-8796-C5EE-76C5-EC3B44EEF9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290601-DAC2-2DA0-C012-48179C8B165D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918201" y="3989320"/>
            <a:ext cx="1042907" cy="1036445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6172669" y="2237947"/>
            <a:ext cx="1975904" cy="19796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99" y="552450"/>
            <a:ext cx="4224183" cy="1158014"/>
          </a:xfrm>
        </p:spPr>
        <p:txBody>
          <a:bodyPr/>
          <a:lstStyle/>
          <a:p>
            <a:r>
              <a:rPr lang="en-US" sz="4400" dirty="0"/>
              <a:t>TEACHER REGISTER PORTAL!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7594" r="30876" b="12062"/>
          <a:stretch/>
        </p:blipFill>
        <p:spPr>
          <a:xfrm>
            <a:off x="6481836" y="2570837"/>
            <a:ext cx="1340631" cy="1328872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130272" y="1404065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975102" y="1622840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7B30E0-2223-7FCD-2B00-FBA7210762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" y="1775240"/>
            <a:ext cx="5941000" cy="303342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81AACB-A788-8AC2-CAAC-601E1C13E7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969378-FD38-DBCE-CD28-768E5B83086A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251499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1888" y="1075601"/>
            <a:ext cx="4242918" cy="2325085"/>
          </a:xfrm>
        </p:spPr>
        <p:txBody>
          <a:bodyPr/>
          <a:lstStyle/>
          <a:p>
            <a:r>
              <a:rPr lang="en-US" b="1" dirty="0"/>
              <a:t>LOG 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02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8C10D-1590-16AF-DFE5-243F8D287D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3F740B-E5D0-5C8D-66C3-C09B73A5EE0C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37869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918201" y="3989320"/>
            <a:ext cx="1042907" cy="1036445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6172669" y="2237947"/>
            <a:ext cx="1975904" cy="19796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99" y="552450"/>
            <a:ext cx="4224183" cy="1158014"/>
          </a:xfrm>
        </p:spPr>
        <p:txBody>
          <a:bodyPr/>
          <a:lstStyle/>
          <a:p>
            <a:r>
              <a:rPr lang="en-US" sz="4400" dirty="0"/>
              <a:t>LOG IN!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7594" r="30876" b="12062"/>
          <a:stretch/>
        </p:blipFill>
        <p:spPr>
          <a:xfrm>
            <a:off x="6481836" y="2570837"/>
            <a:ext cx="1340631" cy="1328872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130272" y="1404065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975102" y="1622840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7EC5BC3-15B2-9AB4-426B-53FBC9C62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3" y="1404065"/>
            <a:ext cx="5905940" cy="329753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1BB842-AD99-7982-4B39-592AEE5A6F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9579D-D3AF-66FD-FECE-8D64494FA1D9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47846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3315CD74-2219-08C0-8768-48B03D7A3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Multiple</a:t>
            </a:r>
            <a:br>
              <a:rPr lang="en-US" dirty="0"/>
            </a:br>
            <a:r>
              <a:rPr lang="en-US" dirty="0"/>
              <a:t>dashboard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25ECED98-141F-613D-8D18-1587082F9D30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>
            <a:noAutofit/>
          </a:bodyPr>
          <a:lstStyle/>
          <a:p>
            <a:r>
              <a:rPr lang="en-US" dirty="0"/>
              <a:t>Includes all information of student with the notes shared by respective teacher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6FA0E51-15A2-6FF9-AE26-2C592C1199E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student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0A01D9B6-5CA9-7350-76F7-3A389706A299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>
            <a:noAutofit/>
          </a:bodyPr>
          <a:lstStyle/>
          <a:p>
            <a:r>
              <a:rPr lang="en-US" dirty="0"/>
              <a:t>Includes all information of student with the field where notes can be uploaded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A4B0A28F-D0BB-8135-4FD3-11223496FF12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D767C03-3969-A179-2EE3-C2D14051B62F}"/>
              </a:ext>
            </a:extLst>
          </p:cNvPr>
          <p:cNvGrpSpPr/>
          <p:nvPr/>
        </p:nvGrpSpPr>
        <p:grpSpPr>
          <a:xfrm>
            <a:off x="725437" y="1806671"/>
            <a:ext cx="7694664" cy="2921132"/>
            <a:chOff x="725437" y="1806671"/>
            <a:chExt cx="7694664" cy="29211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CAAD1CC-BED9-14D0-F607-A6AC885AEF60}"/>
                </a:ext>
              </a:extLst>
            </p:cNvPr>
            <p:cNvGrpSpPr/>
            <p:nvPr/>
          </p:nvGrpSpPr>
          <p:grpSpPr>
            <a:xfrm>
              <a:off x="725437" y="2345429"/>
              <a:ext cx="7694664" cy="2382374"/>
              <a:chOff x="674901" y="2329782"/>
              <a:chExt cx="7795735" cy="2413668"/>
            </a:xfrm>
          </p:grpSpPr>
          <p:sp>
            <p:nvSpPr>
              <p:cNvPr id="2" name="Elipse 1">
                <a:extLst>
                  <a:ext uri="{FF2B5EF4-FFF2-40B4-BE49-F238E27FC236}">
                    <a16:creationId xmlns:a16="http://schemas.microsoft.com/office/drawing/2014/main" id="{A91E2251-72C7-4597-D489-B561C99D554C}"/>
                  </a:ext>
                </a:extLst>
              </p:cNvPr>
              <p:cNvSpPr/>
              <p:nvPr/>
            </p:nvSpPr>
            <p:spPr>
              <a:xfrm>
                <a:off x="8030042" y="2873471"/>
                <a:ext cx="81089" cy="8108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" name="Elipse 2">
                <a:extLst>
                  <a:ext uri="{FF2B5EF4-FFF2-40B4-BE49-F238E27FC236}">
                    <a16:creationId xmlns:a16="http://schemas.microsoft.com/office/drawing/2014/main" id="{EAE9297D-3E59-8A47-88B0-1D4D892459B1}"/>
                  </a:ext>
                </a:extLst>
              </p:cNvPr>
              <p:cNvSpPr/>
              <p:nvPr/>
            </p:nvSpPr>
            <p:spPr>
              <a:xfrm>
                <a:off x="674901" y="2329782"/>
                <a:ext cx="152400" cy="152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33457C05-DF99-0A7E-306E-E9E3F553F850}"/>
                  </a:ext>
                </a:extLst>
              </p:cNvPr>
              <p:cNvSpPr/>
              <p:nvPr/>
            </p:nvSpPr>
            <p:spPr>
              <a:xfrm>
                <a:off x="8305377" y="2574843"/>
                <a:ext cx="110554" cy="11055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CB5C3E30-2E75-6B77-D4AC-DF361B652A6C}"/>
                  </a:ext>
                </a:extLst>
              </p:cNvPr>
              <p:cNvSpPr/>
              <p:nvPr/>
            </p:nvSpPr>
            <p:spPr>
              <a:xfrm>
                <a:off x="8318236" y="4591050"/>
                <a:ext cx="152400" cy="152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E3B5AA4-3DCB-BAF0-B0FC-F965CEB89E3F}"/>
                </a:ext>
              </a:extLst>
            </p:cNvPr>
            <p:cNvSpPr/>
            <p:nvPr/>
          </p:nvSpPr>
          <p:spPr>
            <a:xfrm>
              <a:off x="1676867" y="1806671"/>
              <a:ext cx="81089" cy="810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8" name="Google Shape;9032;p17">
            <a:extLst>
              <a:ext uri="{FF2B5EF4-FFF2-40B4-BE49-F238E27FC236}">
                <a16:creationId xmlns:a16="http://schemas.microsoft.com/office/drawing/2014/main" id="{7747B8C5-56DF-1C98-C7B7-DC650584C117}"/>
              </a:ext>
            </a:extLst>
          </p:cNvPr>
          <p:cNvGrpSpPr/>
          <p:nvPr/>
        </p:nvGrpSpPr>
        <p:grpSpPr>
          <a:xfrm>
            <a:off x="2548262" y="2275200"/>
            <a:ext cx="494299" cy="505425"/>
            <a:chOff x="-52513800" y="1903475"/>
            <a:chExt cx="316650" cy="317250"/>
          </a:xfrm>
        </p:grpSpPr>
        <p:sp>
          <p:nvSpPr>
            <p:cNvPr id="9" name="Google Shape;9033;p17">
              <a:extLst>
                <a:ext uri="{FF2B5EF4-FFF2-40B4-BE49-F238E27FC236}">
                  <a16:creationId xmlns:a16="http://schemas.microsoft.com/office/drawing/2014/main" id="{5F3198F5-7693-6124-AA27-824E2F605080}"/>
                </a:ext>
              </a:extLst>
            </p:cNvPr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9034;p17">
              <a:extLst>
                <a:ext uri="{FF2B5EF4-FFF2-40B4-BE49-F238E27FC236}">
                  <a16:creationId xmlns:a16="http://schemas.microsoft.com/office/drawing/2014/main" id="{584E5BF0-85C9-2398-B1E8-8066597909FF}"/>
                </a:ext>
              </a:extLst>
            </p:cNvPr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9703;p20">
            <a:extLst>
              <a:ext uri="{FF2B5EF4-FFF2-40B4-BE49-F238E27FC236}">
                <a16:creationId xmlns:a16="http://schemas.microsoft.com/office/drawing/2014/main" id="{583D4403-27AA-573A-B708-05A0C05BC380}"/>
              </a:ext>
            </a:extLst>
          </p:cNvPr>
          <p:cNvGrpSpPr/>
          <p:nvPr/>
        </p:nvGrpSpPr>
        <p:grpSpPr>
          <a:xfrm>
            <a:off x="6090285" y="2359474"/>
            <a:ext cx="551359" cy="505425"/>
            <a:chOff x="-5635200" y="2037975"/>
            <a:chExt cx="293025" cy="291450"/>
          </a:xfrm>
        </p:grpSpPr>
        <p:sp>
          <p:nvSpPr>
            <p:cNvPr id="15" name="Google Shape;9704;p20">
              <a:extLst>
                <a:ext uri="{FF2B5EF4-FFF2-40B4-BE49-F238E27FC236}">
                  <a16:creationId xmlns:a16="http://schemas.microsoft.com/office/drawing/2014/main" id="{B9D685F6-1856-A3B2-B3C2-5C731FA67A99}"/>
                </a:ext>
              </a:extLst>
            </p:cNvPr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9705;p20">
              <a:extLst>
                <a:ext uri="{FF2B5EF4-FFF2-40B4-BE49-F238E27FC236}">
                  <a16:creationId xmlns:a16="http://schemas.microsoft.com/office/drawing/2014/main" id="{0C0AF889-2A6B-28E1-7952-3A6C945555AF}"/>
                </a:ext>
              </a:extLst>
            </p:cNvPr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53BBD9D-84FB-7816-5E80-79BA38124DC8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B4A372-3D3C-8931-8346-F63CBD9D2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  <p:bldP spid="23" grpId="0"/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2" grpId="0"/>
          <p:bldP spid="23" grpId="0"/>
          <p:bldP spid="24" grpId="0"/>
          <p:bldP spid="2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3756" y="1634647"/>
            <a:ext cx="4930357" cy="2325085"/>
          </a:xfrm>
        </p:spPr>
        <p:txBody>
          <a:bodyPr/>
          <a:lstStyle/>
          <a:p>
            <a:r>
              <a:rPr lang="en-US" b="1" dirty="0"/>
              <a:t>STUDENT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03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507F2DB-ABFD-6CD2-61FD-B3153F34F7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7F0729-C8F9-8A2D-C165-092A8C674716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415544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918201" y="3989320"/>
            <a:ext cx="1042907" cy="1036445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6172669" y="2237947"/>
            <a:ext cx="1975904" cy="19796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99" y="552450"/>
            <a:ext cx="4582501" cy="1158014"/>
          </a:xfrm>
        </p:spPr>
        <p:txBody>
          <a:bodyPr/>
          <a:lstStyle/>
          <a:p>
            <a:r>
              <a:rPr lang="en-US" sz="4400" dirty="0"/>
              <a:t>STUDENT DASHBOARD!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7594" r="30876" b="12062"/>
          <a:stretch/>
        </p:blipFill>
        <p:spPr>
          <a:xfrm>
            <a:off x="6481836" y="2570837"/>
            <a:ext cx="1340631" cy="1328872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130272" y="1404065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975102" y="1622840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810571B-4DE9-A0F1-0E29-EA6FE2C531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2" y="1404065"/>
            <a:ext cx="5839163" cy="332633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C776AD-E66C-879A-FAE9-8D1C0553D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D3062A-F6C1-1079-4A39-379D12D5F86B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161684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3756" y="1634647"/>
            <a:ext cx="4930357" cy="2325085"/>
          </a:xfrm>
        </p:spPr>
        <p:txBody>
          <a:bodyPr/>
          <a:lstStyle/>
          <a:p>
            <a:r>
              <a:rPr lang="en-US" b="1" dirty="0"/>
              <a:t>TEACHER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04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AFA97B8-0826-0E8F-E597-A364756862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DC2455-9866-74EF-3A20-8A2A69425AF7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15742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918201" y="3989320"/>
            <a:ext cx="1042907" cy="1036445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6172669" y="2237947"/>
            <a:ext cx="1975904" cy="19796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99" y="552450"/>
            <a:ext cx="4582501" cy="1158014"/>
          </a:xfrm>
        </p:spPr>
        <p:txBody>
          <a:bodyPr/>
          <a:lstStyle/>
          <a:p>
            <a:r>
              <a:rPr lang="en-US" sz="4400" dirty="0"/>
              <a:t>TEACHER DASHBOARD!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7594" r="30876" b="12062"/>
          <a:stretch/>
        </p:blipFill>
        <p:spPr>
          <a:xfrm>
            <a:off x="6481836" y="2570837"/>
            <a:ext cx="1340631" cy="1328872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130272" y="1404065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975102" y="1622840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781A3CE-AA63-273F-8784-E69488170B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2" y="1404065"/>
            <a:ext cx="5887708" cy="334073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F909A-F54A-2599-53FB-592C24031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F2A772-F8EB-6C88-10AA-C64B6D2DDC05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135638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6C472D1-D7F7-5010-F51F-01F13E70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1048" b="21116"/>
          <a:stretch/>
        </p:blipFill>
        <p:spPr>
          <a:xfrm flipH="1">
            <a:off x="-225019" y="3433034"/>
            <a:ext cx="3315084" cy="1847625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C94BCF3D-2AB2-F284-2248-D2AF46E8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45201" r="77425" b="24553"/>
          <a:stretch/>
        </p:blipFill>
        <p:spPr>
          <a:xfrm flipH="1">
            <a:off x="-230819" y="4192009"/>
            <a:ext cx="1200636" cy="980461"/>
          </a:xfrm>
          <a:prstGeom prst="rect">
            <a:avLst/>
          </a:prstGeom>
        </p:spPr>
      </p:pic>
      <p:pic>
        <p:nvPicPr>
          <p:cNvPr id="19" name="Imagen 18" descr="Forma&#10;&#10;Descripción generada automáticamente">
            <a:extLst>
              <a:ext uri="{FF2B5EF4-FFF2-40B4-BE49-F238E27FC236}">
                <a16:creationId xmlns:a16="http://schemas.microsoft.com/office/drawing/2014/main" id="{7C535F28-2F5A-D36A-EAD1-28B3696AF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385853" y="3705859"/>
            <a:ext cx="2286955" cy="1134961"/>
          </a:xfrm>
          <a:prstGeom prst="rect">
            <a:avLst/>
          </a:prstGeom>
        </p:spPr>
      </p:pic>
      <p:pic>
        <p:nvPicPr>
          <p:cNvPr id="20" name="Imagen 19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50CF60E3-78D7-51AC-75FD-E0A2B6208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0" t="16723" r="2754" b="29351"/>
          <a:stretch/>
        </p:blipFill>
        <p:spPr>
          <a:xfrm flipH="1" flipV="1">
            <a:off x="7251179" y="-138886"/>
            <a:ext cx="2091320" cy="2147794"/>
          </a:xfrm>
          <a:prstGeom prst="rect">
            <a:avLst/>
          </a:prstGeom>
        </p:spPr>
      </p:pic>
      <p:pic>
        <p:nvPicPr>
          <p:cNvPr id="25" name="Imagen 24" descr="Forma&#10;&#10;Descripción generada automáticamente">
            <a:extLst>
              <a:ext uri="{FF2B5EF4-FFF2-40B4-BE49-F238E27FC236}">
                <a16:creationId xmlns:a16="http://schemas.microsoft.com/office/drawing/2014/main" id="{EF29D5C1-068C-EFFE-DCB3-F2B782DB2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225019" y="471723"/>
            <a:ext cx="1097627" cy="544726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05BB9E87-182A-468B-9602-C5781A81D0E3}"/>
              </a:ext>
            </a:extLst>
          </p:cNvPr>
          <p:cNvGrpSpPr/>
          <p:nvPr/>
        </p:nvGrpSpPr>
        <p:grpSpPr>
          <a:xfrm>
            <a:off x="536104" y="1189049"/>
            <a:ext cx="8072236" cy="2016370"/>
            <a:chOff x="399330" y="1154884"/>
            <a:chExt cx="8345784" cy="2084700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3A9DB9B-8C03-35B4-D1BA-B25EEDD9F97C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479DF483-5DF6-3D3B-E09B-F4DF371A8EB0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0054D9A-5830-30C2-E771-326ABB2A17C2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227C22C4-6251-4F2A-F030-5136E7989067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589094FB-878D-B980-6403-6CBE7C76BABA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61" name="Elipse 260">
            <a:extLst>
              <a:ext uri="{FF2B5EF4-FFF2-40B4-BE49-F238E27FC236}">
                <a16:creationId xmlns:a16="http://schemas.microsoft.com/office/drawing/2014/main" id="{A29D2C90-5CA9-5B70-DD5F-50A7AB99C91E}"/>
              </a:ext>
            </a:extLst>
          </p:cNvPr>
          <p:cNvSpPr/>
          <p:nvPr/>
        </p:nvSpPr>
        <p:spPr>
          <a:xfrm>
            <a:off x="3733761" y="2530720"/>
            <a:ext cx="1681968" cy="1681968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6924EF3-9A34-D4A1-D3C7-A551C13F9E56}"/>
              </a:ext>
            </a:extLst>
          </p:cNvPr>
          <p:cNvSpPr/>
          <p:nvPr/>
        </p:nvSpPr>
        <p:spPr>
          <a:xfrm>
            <a:off x="4789570" y="2234025"/>
            <a:ext cx="1014472" cy="1014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B90AB65-9A2F-C54C-60F9-5665E2016760}"/>
              </a:ext>
            </a:extLst>
          </p:cNvPr>
          <p:cNvSpPr/>
          <p:nvPr/>
        </p:nvSpPr>
        <p:spPr>
          <a:xfrm>
            <a:off x="3364690" y="3468154"/>
            <a:ext cx="1014472" cy="101447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18B1A4D-1264-76E5-186A-8DC1BB70BC32}"/>
              </a:ext>
            </a:extLst>
          </p:cNvPr>
          <p:cNvSpPr/>
          <p:nvPr/>
        </p:nvSpPr>
        <p:spPr>
          <a:xfrm>
            <a:off x="4789570" y="3468154"/>
            <a:ext cx="1014472" cy="1014472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85CB3B0-D67B-217B-5C53-F1674049A3A9}"/>
              </a:ext>
            </a:extLst>
          </p:cNvPr>
          <p:cNvSpPr/>
          <p:nvPr/>
        </p:nvSpPr>
        <p:spPr>
          <a:xfrm>
            <a:off x="3372110" y="2234025"/>
            <a:ext cx="1014472" cy="1014472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631" y="388734"/>
            <a:ext cx="4242737" cy="1357878"/>
          </a:xfrm>
        </p:spPr>
        <p:txBody>
          <a:bodyPr/>
          <a:lstStyle/>
          <a:p>
            <a:r>
              <a:rPr lang="en-US" dirty="0"/>
              <a:t>Key factors of using Academia</a:t>
            </a:r>
          </a:p>
        </p:txBody>
      </p:sp>
      <p:sp>
        <p:nvSpPr>
          <p:cNvPr id="242" name="Marcador de texto 39">
            <a:extLst>
              <a:ext uri="{FF2B5EF4-FFF2-40B4-BE49-F238E27FC236}">
                <a16:creationId xmlns:a16="http://schemas.microsoft.com/office/drawing/2014/main" id="{A4FD97D3-CF3B-38C8-30D1-F5139F790610}"/>
              </a:ext>
            </a:extLst>
          </p:cNvPr>
          <p:cNvSpPr txBox="1">
            <a:spLocks/>
          </p:cNvSpPr>
          <p:nvPr/>
        </p:nvSpPr>
        <p:spPr>
          <a:xfrm>
            <a:off x="6100466" y="3497011"/>
            <a:ext cx="1948012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Staatliches" pitchFamily="2" charset="0"/>
              </a:rPr>
              <a:t>efficient</a:t>
            </a:r>
          </a:p>
        </p:txBody>
      </p:sp>
      <p:sp>
        <p:nvSpPr>
          <p:cNvPr id="245" name="Marcador de texto 37">
            <a:extLst>
              <a:ext uri="{FF2B5EF4-FFF2-40B4-BE49-F238E27FC236}">
                <a16:creationId xmlns:a16="http://schemas.microsoft.com/office/drawing/2014/main" id="{F4C5F402-079B-DB67-5FCC-A2FCAD5A9859}"/>
              </a:ext>
            </a:extLst>
          </p:cNvPr>
          <p:cNvSpPr txBox="1">
            <a:spLocks/>
          </p:cNvSpPr>
          <p:nvPr/>
        </p:nvSpPr>
        <p:spPr>
          <a:xfrm>
            <a:off x="6100466" y="3984766"/>
            <a:ext cx="1948012" cy="70963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Less time consuming and hassle free sharing of notes</a:t>
            </a:r>
          </a:p>
        </p:txBody>
      </p:sp>
      <p:sp>
        <p:nvSpPr>
          <p:cNvPr id="249" name="Marcador de texto 39">
            <a:extLst>
              <a:ext uri="{FF2B5EF4-FFF2-40B4-BE49-F238E27FC236}">
                <a16:creationId xmlns:a16="http://schemas.microsoft.com/office/drawing/2014/main" id="{0486FC55-82EA-55C7-F3FF-0C524744A462}"/>
              </a:ext>
            </a:extLst>
          </p:cNvPr>
          <p:cNvSpPr txBox="1">
            <a:spLocks/>
          </p:cNvSpPr>
          <p:nvPr/>
        </p:nvSpPr>
        <p:spPr>
          <a:xfrm>
            <a:off x="6100466" y="2286855"/>
            <a:ext cx="2193934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Staatliches" pitchFamily="2" charset="0"/>
              </a:rPr>
              <a:t>accessibility</a:t>
            </a:r>
          </a:p>
        </p:txBody>
      </p:sp>
      <p:sp>
        <p:nvSpPr>
          <p:cNvPr id="250" name="Marcador de texto 37">
            <a:extLst>
              <a:ext uri="{FF2B5EF4-FFF2-40B4-BE49-F238E27FC236}">
                <a16:creationId xmlns:a16="http://schemas.microsoft.com/office/drawing/2014/main" id="{05F23D90-59AA-7601-40C0-0CE0CFB4DF29}"/>
              </a:ext>
            </a:extLst>
          </p:cNvPr>
          <p:cNvSpPr txBox="1">
            <a:spLocks/>
          </p:cNvSpPr>
          <p:nvPr/>
        </p:nvSpPr>
        <p:spPr>
          <a:xfrm>
            <a:off x="6100466" y="2774610"/>
            <a:ext cx="1948012" cy="51332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Notes can be accessed any time any where!</a:t>
            </a:r>
          </a:p>
        </p:txBody>
      </p:sp>
      <p:sp>
        <p:nvSpPr>
          <p:cNvPr id="251" name="Marcador de texto 39">
            <a:extLst>
              <a:ext uri="{FF2B5EF4-FFF2-40B4-BE49-F238E27FC236}">
                <a16:creationId xmlns:a16="http://schemas.microsoft.com/office/drawing/2014/main" id="{E5B78DF1-B83A-22D8-1AF1-A84FA324F7CC}"/>
              </a:ext>
            </a:extLst>
          </p:cNvPr>
          <p:cNvSpPr txBox="1">
            <a:spLocks/>
          </p:cNvSpPr>
          <p:nvPr/>
        </p:nvSpPr>
        <p:spPr>
          <a:xfrm>
            <a:off x="804057" y="3497011"/>
            <a:ext cx="2108795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Staatliches" pitchFamily="2" charset="0"/>
              </a:rPr>
              <a:t>structured</a:t>
            </a:r>
          </a:p>
        </p:txBody>
      </p:sp>
      <p:sp>
        <p:nvSpPr>
          <p:cNvPr id="252" name="Marcador de texto 37">
            <a:extLst>
              <a:ext uri="{FF2B5EF4-FFF2-40B4-BE49-F238E27FC236}">
                <a16:creationId xmlns:a16="http://schemas.microsoft.com/office/drawing/2014/main" id="{D35FC499-D1FF-0D12-3FC9-EDCD6F6CD84F}"/>
              </a:ext>
            </a:extLst>
          </p:cNvPr>
          <p:cNvSpPr txBox="1">
            <a:spLocks/>
          </p:cNvSpPr>
          <p:nvPr/>
        </p:nvSpPr>
        <p:spPr>
          <a:xfrm>
            <a:off x="1095523" y="3984766"/>
            <a:ext cx="1817329" cy="65842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/>
              <a:t>Department wise notes shared and accessible</a:t>
            </a:r>
          </a:p>
        </p:txBody>
      </p:sp>
      <p:sp>
        <p:nvSpPr>
          <p:cNvPr id="253" name="Marcador de texto 39">
            <a:extLst>
              <a:ext uri="{FF2B5EF4-FFF2-40B4-BE49-F238E27FC236}">
                <a16:creationId xmlns:a16="http://schemas.microsoft.com/office/drawing/2014/main" id="{3F405836-65D4-7BA6-9BB4-4A6C281A5A21}"/>
              </a:ext>
            </a:extLst>
          </p:cNvPr>
          <p:cNvSpPr txBox="1">
            <a:spLocks/>
          </p:cNvSpPr>
          <p:nvPr/>
        </p:nvSpPr>
        <p:spPr>
          <a:xfrm>
            <a:off x="1095523" y="2286855"/>
            <a:ext cx="1817329" cy="39248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>
                <a:latin typeface="Staatliches" pitchFamily="2" charset="0"/>
              </a:rPr>
              <a:t>platform</a:t>
            </a:r>
          </a:p>
        </p:txBody>
      </p:sp>
      <p:sp>
        <p:nvSpPr>
          <p:cNvPr id="254" name="Marcador de texto 37">
            <a:extLst>
              <a:ext uri="{FF2B5EF4-FFF2-40B4-BE49-F238E27FC236}">
                <a16:creationId xmlns:a16="http://schemas.microsoft.com/office/drawing/2014/main" id="{94A9D87C-3B36-892C-A434-007A6A7C0FAB}"/>
              </a:ext>
            </a:extLst>
          </p:cNvPr>
          <p:cNvSpPr txBox="1">
            <a:spLocks/>
          </p:cNvSpPr>
          <p:nvPr/>
        </p:nvSpPr>
        <p:spPr>
          <a:xfrm>
            <a:off x="1120957" y="2707621"/>
            <a:ext cx="1817329" cy="78939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/>
              <a:t>One stop platform for both student to access and teacher to share the notes! </a:t>
            </a:r>
          </a:p>
        </p:txBody>
      </p:sp>
      <p:sp>
        <p:nvSpPr>
          <p:cNvPr id="273" name="Google Shape;9139;p18">
            <a:extLst>
              <a:ext uri="{FF2B5EF4-FFF2-40B4-BE49-F238E27FC236}">
                <a16:creationId xmlns:a16="http://schemas.microsoft.com/office/drawing/2014/main" id="{6501E360-A1EE-2472-A82B-6462E7B79D4D}"/>
              </a:ext>
            </a:extLst>
          </p:cNvPr>
          <p:cNvSpPr/>
          <p:nvPr/>
        </p:nvSpPr>
        <p:spPr>
          <a:xfrm>
            <a:off x="3646119" y="2515756"/>
            <a:ext cx="451614" cy="451010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9149;p18">
            <a:extLst>
              <a:ext uri="{FF2B5EF4-FFF2-40B4-BE49-F238E27FC236}">
                <a16:creationId xmlns:a16="http://schemas.microsoft.com/office/drawing/2014/main" id="{0039A9A7-7580-EA1C-AFB0-D941ABE566A7}"/>
              </a:ext>
            </a:extLst>
          </p:cNvPr>
          <p:cNvSpPr/>
          <p:nvPr/>
        </p:nvSpPr>
        <p:spPr>
          <a:xfrm>
            <a:off x="3649891" y="3753946"/>
            <a:ext cx="444070" cy="442888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5" name="Google Shape;9220;p18">
            <a:extLst>
              <a:ext uri="{FF2B5EF4-FFF2-40B4-BE49-F238E27FC236}">
                <a16:creationId xmlns:a16="http://schemas.microsoft.com/office/drawing/2014/main" id="{AFF044BB-B676-9852-16E2-3763B130A1FF}"/>
              </a:ext>
            </a:extLst>
          </p:cNvPr>
          <p:cNvGrpSpPr/>
          <p:nvPr/>
        </p:nvGrpSpPr>
        <p:grpSpPr>
          <a:xfrm>
            <a:off x="5071319" y="2515756"/>
            <a:ext cx="450974" cy="451010"/>
            <a:chOff x="-49048250" y="2316775"/>
            <a:chExt cx="300100" cy="300125"/>
          </a:xfrm>
        </p:grpSpPr>
        <p:sp>
          <p:nvSpPr>
            <p:cNvPr id="276" name="Google Shape;9221;p18">
              <a:extLst>
                <a:ext uri="{FF2B5EF4-FFF2-40B4-BE49-F238E27FC236}">
                  <a16:creationId xmlns:a16="http://schemas.microsoft.com/office/drawing/2014/main" id="{A12B50EF-2B8E-919C-44C4-4EAC1A133B81}"/>
                </a:ext>
              </a:extLst>
            </p:cNvPr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9222;p18">
              <a:extLst>
                <a:ext uri="{FF2B5EF4-FFF2-40B4-BE49-F238E27FC236}">
                  <a16:creationId xmlns:a16="http://schemas.microsoft.com/office/drawing/2014/main" id="{AC88654C-049B-EDEF-25AA-5EEB861A771C}"/>
                </a:ext>
              </a:extLst>
            </p:cNvPr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9223;p18">
              <a:extLst>
                <a:ext uri="{FF2B5EF4-FFF2-40B4-BE49-F238E27FC236}">
                  <a16:creationId xmlns:a16="http://schemas.microsoft.com/office/drawing/2014/main" id="{E70FBA8A-3EE9-7203-F80E-E9A2ACF9DB63}"/>
                </a:ext>
              </a:extLst>
            </p:cNvPr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9224;p18">
              <a:extLst>
                <a:ext uri="{FF2B5EF4-FFF2-40B4-BE49-F238E27FC236}">
                  <a16:creationId xmlns:a16="http://schemas.microsoft.com/office/drawing/2014/main" id="{F9334723-BE6F-1E05-9AA8-B44FA89A3228}"/>
                </a:ext>
              </a:extLst>
            </p:cNvPr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9243;p18">
            <a:extLst>
              <a:ext uri="{FF2B5EF4-FFF2-40B4-BE49-F238E27FC236}">
                <a16:creationId xmlns:a16="http://schemas.microsoft.com/office/drawing/2014/main" id="{F2360AB2-0245-5DE2-A99E-0DF87A47453F}"/>
              </a:ext>
            </a:extLst>
          </p:cNvPr>
          <p:cNvSpPr/>
          <p:nvPr/>
        </p:nvSpPr>
        <p:spPr>
          <a:xfrm>
            <a:off x="5098025" y="3749904"/>
            <a:ext cx="397562" cy="450972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2B804-F8CB-5ABD-BE27-DF902AA62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16C05A-00EC-0E6A-653B-B08AA01C97C9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5331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 p14:bounceEnd="5091">
                                          <p:cBhvr>
                                            <p:cTn id="10" dur="6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3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 p14:bounceEnd="5091">
                                          <p:cBhvr>
                                            <p:cTn id="14" dur="3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8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2" dur="6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2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2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200"/>
                                            <p:tgtEl>
                                              <p:spTgt spid="2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2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1" grpId="0" animBg="1"/>
          <p:bldP spid="15" grpId="0" animBg="1"/>
          <p:bldP spid="16" grpId="0" animBg="1"/>
          <p:bldP spid="13" grpId="0" animBg="1"/>
          <p:bldP spid="11" grpId="0" animBg="1"/>
          <p:bldP spid="4" grpId="0"/>
          <p:bldP spid="273" grpId="0" animBg="1"/>
          <p:bldP spid="274" grpId="0" animBg="1"/>
          <p:bldP spid="28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1.66667E-6 -1.23457E-7 L 0.00538 -0.01049 " pathEditMode="relative" rAng="0" ptsTypes="AA">
                                          <p:cBhvr>
                                            <p:cTn id="6" dur="4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6 -3.58025E-6 L 0.01597 -0.01759 " pathEditMode="relative" rAng="0" ptsTypes="AA">
                                          <p:cBhvr>
                                            <p:cTn id="10" dur="6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99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3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0.01545 0.01203 L -1.38889E-6 4.81481E-6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64" y="-6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8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18" dur="4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20988E-6 L 0.07135 0.00061 " pathEditMode="relative" rAng="0" ptsTypes="AA">
                                          <p:cBhvr>
                                            <p:cTn id="20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20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2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200"/>
                                            <p:tgtEl>
                                              <p:spTgt spid="2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200"/>
                                            <p:tgtEl>
                                              <p:spTgt spid="2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1" grpId="0" animBg="1"/>
          <p:bldP spid="15" grpId="0" animBg="1"/>
          <p:bldP spid="16" grpId="0" animBg="1"/>
          <p:bldP spid="13" grpId="0" animBg="1"/>
          <p:bldP spid="11" grpId="0" animBg="1"/>
          <p:bldP spid="4" grpId="0"/>
          <p:bldP spid="273" grpId="0" animBg="1"/>
          <p:bldP spid="274" grpId="0" animBg="1"/>
          <p:bldP spid="280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27EB9CEA-0F4D-9A93-06E1-083361132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41356" r="63618" b="23902"/>
          <a:stretch/>
        </p:blipFill>
        <p:spPr>
          <a:xfrm>
            <a:off x="6060294" y="3462474"/>
            <a:ext cx="3090067" cy="1710466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B3544408-FF6D-565A-EAC9-9AD33465C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9214" b="24553"/>
          <a:stretch/>
        </p:blipFill>
        <p:spPr>
          <a:xfrm>
            <a:off x="8173817" y="3587567"/>
            <a:ext cx="1097627" cy="1624738"/>
          </a:xfrm>
          <a:prstGeom prst="rect">
            <a:avLst/>
          </a:prstGeom>
        </p:spPr>
      </p:pic>
      <p:pic>
        <p:nvPicPr>
          <p:cNvPr id="21" name="Imagen 20" descr="Forma&#10;&#10;Descripción generada automáticamente">
            <a:extLst>
              <a:ext uri="{FF2B5EF4-FFF2-40B4-BE49-F238E27FC236}">
                <a16:creationId xmlns:a16="http://schemas.microsoft.com/office/drawing/2014/main" id="{4B02D922-0C4D-409B-4571-5AD15C07E3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8525567" y="471723"/>
            <a:ext cx="1097627" cy="544726"/>
          </a:xfrm>
          <a:prstGeom prst="rect">
            <a:avLst/>
          </a:prstGeom>
        </p:spPr>
      </p:pic>
      <p:pic>
        <p:nvPicPr>
          <p:cNvPr id="22" name="Imagen 21" descr="Forma&#10;&#10;Descripción generada automáticamente">
            <a:extLst>
              <a:ext uri="{FF2B5EF4-FFF2-40B4-BE49-F238E27FC236}">
                <a16:creationId xmlns:a16="http://schemas.microsoft.com/office/drawing/2014/main" id="{EB6643B8-F3C0-3C86-EA48-942101A1E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-155" b="12346"/>
          <a:stretch/>
        </p:blipFill>
        <p:spPr>
          <a:xfrm flipH="1">
            <a:off x="-1725930" y="3705859"/>
            <a:ext cx="2475708" cy="1134961"/>
          </a:xfrm>
          <a:prstGeom prst="rect">
            <a:avLst/>
          </a:prstGeom>
        </p:spPr>
      </p:pic>
      <p:pic>
        <p:nvPicPr>
          <p:cNvPr id="23" name="Imagen 2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60F01830-4687-0605-6A7C-0C3D55739F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0" t="16723" r="2755" b="30026"/>
          <a:stretch/>
        </p:blipFill>
        <p:spPr>
          <a:xfrm flipV="1">
            <a:off x="-148590" y="-112015"/>
            <a:ext cx="2041046" cy="2120923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863D40AD-2301-3398-8322-61A4691D86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t="24065" r="2121" b="32423"/>
          <a:stretch/>
        </p:blipFill>
        <p:spPr>
          <a:xfrm flipV="1">
            <a:off x="-148590" y="-112015"/>
            <a:ext cx="1157797" cy="914117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A97E1B8C-DF79-AF60-DFEF-91D59E66A7AC}"/>
              </a:ext>
            </a:extLst>
          </p:cNvPr>
          <p:cNvGrpSpPr/>
          <p:nvPr/>
        </p:nvGrpSpPr>
        <p:grpSpPr>
          <a:xfrm>
            <a:off x="536104" y="1189049"/>
            <a:ext cx="8072236" cy="2016370"/>
            <a:chOff x="399330" y="1154884"/>
            <a:chExt cx="8345784" cy="2084700"/>
          </a:xfrm>
        </p:grpSpPr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C35D1B3B-6055-1841-3956-AD1D4DFD3253}"/>
                </a:ext>
              </a:extLst>
            </p:cNvPr>
            <p:cNvSpPr/>
            <p:nvPr/>
          </p:nvSpPr>
          <p:spPr>
            <a:xfrm>
              <a:off x="8659536" y="315400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D40C510-C065-CF96-4A67-FFECB82BB6E7}"/>
                </a:ext>
              </a:extLst>
            </p:cNvPr>
            <p:cNvSpPr/>
            <p:nvPr/>
          </p:nvSpPr>
          <p:spPr>
            <a:xfrm>
              <a:off x="399330" y="2309796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4F11DA0-6EFF-4D35-8420-A57B89E15CB8}"/>
                </a:ext>
              </a:extLst>
            </p:cNvPr>
            <p:cNvSpPr/>
            <p:nvPr/>
          </p:nvSpPr>
          <p:spPr>
            <a:xfrm>
              <a:off x="676363" y="174820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9F152C66-17BF-C506-E795-E2C91B01DB5E}"/>
                </a:ext>
              </a:extLst>
            </p:cNvPr>
            <p:cNvSpPr/>
            <p:nvPr/>
          </p:nvSpPr>
          <p:spPr>
            <a:xfrm>
              <a:off x="8343900" y="155806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FA8C7D90-D956-45A8-7EF6-4A11A3EA8538}"/>
                </a:ext>
              </a:extLst>
            </p:cNvPr>
            <p:cNvSpPr/>
            <p:nvPr/>
          </p:nvSpPr>
          <p:spPr>
            <a:xfrm>
              <a:off x="8053339" y="115488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7349EFE-DBBB-43B0-B9F3-64C1612D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550" y="513771"/>
            <a:ext cx="5126399" cy="1177865"/>
          </a:xfrm>
        </p:spPr>
        <p:txBody>
          <a:bodyPr/>
          <a:lstStyle/>
          <a:p>
            <a:r>
              <a:rPr lang="en-US" sz="4800" dirty="0"/>
              <a:t>Uploading/</a:t>
            </a:r>
            <a:br>
              <a:rPr lang="en-US" sz="4800" dirty="0"/>
            </a:br>
            <a:r>
              <a:rPr lang="en-US" sz="4800" dirty="0"/>
              <a:t>downloading TIMELINE</a:t>
            </a:r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D91E34F4-ABA9-5FEE-17C9-14B3019283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84293"/>
              </p:ext>
            </p:extLst>
          </p:nvPr>
        </p:nvGraphicFramePr>
        <p:xfrm>
          <a:off x="753961" y="2264776"/>
          <a:ext cx="7326780" cy="2663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30">
                  <a:extLst>
                    <a:ext uri="{9D8B030D-6E8A-4147-A177-3AD203B41FA5}">
                      <a16:colId xmlns:a16="http://schemas.microsoft.com/office/drawing/2014/main" val="1254856101"/>
                    </a:ext>
                  </a:extLst>
                </a:gridCol>
                <a:gridCol w="1221130">
                  <a:extLst>
                    <a:ext uri="{9D8B030D-6E8A-4147-A177-3AD203B41FA5}">
                      <a16:colId xmlns:a16="http://schemas.microsoft.com/office/drawing/2014/main" val="2042138094"/>
                    </a:ext>
                  </a:extLst>
                </a:gridCol>
                <a:gridCol w="1221130">
                  <a:extLst>
                    <a:ext uri="{9D8B030D-6E8A-4147-A177-3AD203B41FA5}">
                      <a16:colId xmlns:a16="http://schemas.microsoft.com/office/drawing/2014/main" val="2789892475"/>
                    </a:ext>
                  </a:extLst>
                </a:gridCol>
                <a:gridCol w="1221130">
                  <a:extLst>
                    <a:ext uri="{9D8B030D-6E8A-4147-A177-3AD203B41FA5}">
                      <a16:colId xmlns:a16="http://schemas.microsoft.com/office/drawing/2014/main" val="308392740"/>
                    </a:ext>
                  </a:extLst>
                </a:gridCol>
                <a:gridCol w="1221130">
                  <a:extLst>
                    <a:ext uri="{9D8B030D-6E8A-4147-A177-3AD203B41FA5}">
                      <a16:colId xmlns:a16="http://schemas.microsoft.com/office/drawing/2014/main" val="1555478954"/>
                    </a:ext>
                  </a:extLst>
                </a:gridCol>
                <a:gridCol w="1221130">
                  <a:extLst>
                    <a:ext uri="{9D8B030D-6E8A-4147-A177-3AD203B41FA5}">
                      <a16:colId xmlns:a16="http://schemas.microsoft.com/office/drawing/2014/main" val="513657648"/>
                    </a:ext>
                  </a:extLst>
                </a:gridCol>
              </a:tblGrid>
              <a:tr h="452212">
                <a:tc>
                  <a:txBody>
                    <a:bodyPr/>
                    <a:lstStyle/>
                    <a:p>
                      <a:pPr algn="ctr"/>
                      <a:r>
                        <a:rPr lang="es-ES" sz="2300" dirty="0">
                          <a:latin typeface="Staatliches" pitchFamily="2" charset="0"/>
                        </a:rPr>
                        <a:t>In mins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noProof="0" dirty="0">
                          <a:solidFill>
                            <a:schemeClr val="tx1"/>
                          </a:solidFill>
                          <a:latin typeface="Staatliches" pitchFamily="2" charset="0"/>
                        </a:rPr>
                        <a:t>00:00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noProof="0" dirty="0">
                          <a:solidFill>
                            <a:schemeClr val="tx1"/>
                          </a:solidFill>
                          <a:latin typeface="Staatliches" pitchFamily="2" charset="0"/>
                        </a:rPr>
                        <a:t>01:00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noProof="0" dirty="0">
                          <a:solidFill>
                            <a:schemeClr val="tx1"/>
                          </a:solidFill>
                          <a:latin typeface="Staatliches" pitchFamily="2" charset="0"/>
                        </a:rPr>
                        <a:t>01:30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noProof="0" dirty="0">
                          <a:solidFill>
                            <a:schemeClr val="tx1"/>
                          </a:solidFill>
                          <a:latin typeface="Staatliches" pitchFamily="2" charset="0"/>
                        </a:rPr>
                        <a:t>02:00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noProof="0" dirty="0">
                          <a:solidFill>
                            <a:schemeClr val="tx1"/>
                          </a:solidFill>
                          <a:latin typeface="Staatliches" pitchFamily="2" charset="0"/>
                        </a:rPr>
                        <a:t>02:02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74929"/>
                  </a:ext>
                </a:extLst>
              </a:tr>
              <a:tr h="373948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tx1"/>
                          </a:solidFill>
                          <a:latin typeface="Manrope Medium" pitchFamily="2" charset="0"/>
                        </a:rPr>
                        <a:t>Sign up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185957"/>
                  </a:ext>
                </a:extLst>
              </a:tr>
              <a:tr h="373948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tx1"/>
                          </a:solidFill>
                          <a:latin typeface="Manrope Medium" pitchFamily="2" charset="0"/>
                        </a:rPr>
                        <a:t>Log In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038791"/>
                  </a:ext>
                </a:extLst>
              </a:tr>
              <a:tr h="373948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tx1"/>
                          </a:solidFill>
                          <a:latin typeface="Manrope Medium" pitchFamily="2" charset="0"/>
                        </a:rPr>
                        <a:t>Scrolling to the desired section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059477"/>
                  </a:ext>
                </a:extLst>
              </a:tr>
              <a:tr h="373948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tx1"/>
                          </a:solidFill>
                          <a:latin typeface="Manrope Medium" pitchFamily="2" charset="0"/>
                        </a:rPr>
                        <a:t>Uploading/</a:t>
                      </a:r>
                    </a:p>
                    <a:p>
                      <a:pPr algn="ctr"/>
                      <a:r>
                        <a:rPr lang="en-US" sz="1400" noProof="0" dirty="0">
                          <a:solidFill>
                            <a:schemeClr val="tx1"/>
                          </a:solidFill>
                          <a:latin typeface="Manrope Medium" pitchFamily="2" charset="0"/>
                        </a:rPr>
                        <a:t>Downloading the Notes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ES" sz="1400" dirty="0">
                        <a:solidFill>
                          <a:schemeClr val="tx1"/>
                        </a:solidFill>
                        <a:latin typeface="Manrope Medium" pitchFamily="2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224154"/>
                  </a:ext>
                </a:extLst>
              </a:tr>
            </a:tbl>
          </a:graphicData>
        </a:graphic>
      </p:graphicFrame>
      <p:grpSp>
        <p:nvGrpSpPr>
          <p:cNvPr id="2" name="Grupo 1">
            <a:extLst>
              <a:ext uri="{FF2B5EF4-FFF2-40B4-BE49-F238E27FC236}">
                <a16:creationId xmlns:a16="http://schemas.microsoft.com/office/drawing/2014/main" id="{6C714178-83F7-6058-78E5-ED78705D4B93}"/>
              </a:ext>
            </a:extLst>
          </p:cNvPr>
          <p:cNvGrpSpPr/>
          <p:nvPr/>
        </p:nvGrpSpPr>
        <p:grpSpPr>
          <a:xfrm>
            <a:off x="2114550" y="2914649"/>
            <a:ext cx="5824689" cy="1565749"/>
            <a:chOff x="2114550" y="2914650"/>
            <a:chExt cx="5824689" cy="1066556"/>
          </a:xfrm>
        </p:grpSpPr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D78C8FEA-0679-CAE9-E298-B59AE96F16FB}"/>
                </a:ext>
              </a:extLst>
            </p:cNvPr>
            <p:cNvCxnSpPr/>
            <p:nvPr/>
          </p:nvCxnSpPr>
          <p:spPr>
            <a:xfrm>
              <a:off x="2114550" y="2914650"/>
              <a:ext cx="582468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FC073B8D-161A-CCDC-1543-91F4BEA567F8}"/>
                </a:ext>
              </a:extLst>
            </p:cNvPr>
            <p:cNvCxnSpPr/>
            <p:nvPr/>
          </p:nvCxnSpPr>
          <p:spPr>
            <a:xfrm>
              <a:off x="2114550" y="3273999"/>
              <a:ext cx="582468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A4F25499-51F5-AC22-9317-B55986A0295F}"/>
                </a:ext>
              </a:extLst>
            </p:cNvPr>
            <p:cNvCxnSpPr/>
            <p:nvPr/>
          </p:nvCxnSpPr>
          <p:spPr>
            <a:xfrm>
              <a:off x="2114550" y="3626876"/>
              <a:ext cx="582468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07FEA8F4-AD94-3FF5-82F3-18A3F975EA27}"/>
                </a:ext>
              </a:extLst>
            </p:cNvPr>
            <p:cNvCxnSpPr/>
            <p:nvPr/>
          </p:nvCxnSpPr>
          <p:spPr>
            <a:xfrm>
              <a:off x="2114550" y="3981206"/>
              <a:ext cx="582468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C19A0025-C6E2-926E-BC13-547AB523FF3F}"/>
              </a:ext>
            </a:extLst>
          </p:cNvPr>
          <p:cNvSpPr/>
          <p:nvPr/>
        </p:nvSpPr>
        <p:spPr>
          <a:xfrm>
            <a:off x="2259356" y="2792872"/>
            <a:ext cx="1626801" cy="243554"/>
          </a:xfrm>
          <a:prstGeom prst="roundRect">
            <a:avLst>
              <a:gd name="adj" fmla="val 23292"/>
            </a:avLst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188D8153-2E4F-001D-42EB-AB10C08C9AF5}"/>
              </a:ext>
            </a:extLst>
          </p:cNvPr>
          <p:cNvSpPr/>
          <p:nvPr/>
        </p:nvSpPr>
        <p:spPr>
          <a:xfrm>
            <a:off x="3903192" y="3310911"/>
            <a:ext cx="1326667" cy="243554"/>
          </a:xfrm>
          <a:prstGeom prst="roundRect">
            <a:avLst>
              <a:gd name="adj" fmla="val 23292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12FD1B55-DD4C-D6E6-4B0F-20017B1F1DD2}"/>
              </a:ext>
            </a:extLst>
          </p:cNvPr>
          <p:cNvSpPr/>
          <p:nvPr/>
        </p:nvSpPr>
        <p:spPr>
          <a:xfrm>
            <a:off x="5136678" y="3838449"/>
            <a:ext cx="1267589" cy="263835"/>
          </a:xfrm>
          <a:prstGeom prst="roundRect">
            <a:avLst>
              <a:gd name="adj" fmla="val 23292"/>
            </a:avLst>
          </a:prstGeom>
          <a:gradFill flip="none" rotWithShape="1">
            <a:gsLst>
              <a:gs pos="0">
                <a:schemeClr val="tx1"/>
              </a:gs>
              <a:gs pos="100000">
                <a:schemeClr val="tx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F45EBE1D-8CC0-AA56-3278-52621D6FC4A9}"/>
              </a:ext>
            </a:extLst>
          </p:cNvPr>
          <p:cNvSpPr/>
          <p:nvPr/>
        </p:nvSpPr>
        <p:spPr>
          <a:xfrm>
            <a:off x="6404267" y="4347495"/>
            <a:ext cx="1393333" cy="243554"/>
          </a:xfrm>
          <a:prstGeom prst="roundRect">
            <a:avLst>
              <a:gd name="adj" fmla="val 23292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C5C968-80D4-4FF1-C36A-1AEE65BBD8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5472A6-69E0-D91C-7D10-FE5AECDA49A9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2937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 p14:bounceEnd="5091">
                                          <p:cBhvr>
                                            <p:cTn id="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 p14:bounceEnd="5091">
                                          <p:cBhvr>
                                            <p:cTn id="1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2" dur="8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6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22" dur="6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3" grpId="0" animBg="1"/>
          <p:bldP spid="44" grpId="0" animBg="1"/>
          <p:bldP spid="47" grpId="0" animBg="1"/>
          <p:bldP spid="4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8.33333E-7 0.00123 L 0.01337 0.03055 " pathEditMode="relative" rAng="0" ptsTypes="AA">
                                          <p:cBhvr>
                                            <p:cTn id="6" dur="6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5.55556E-7 0.00123 L 0.01337 0.03055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2" dur="8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4.69136E-6 L 0.00677 -0.01791 " pathEditMode="relative" rAng="0" ptsTypes="AA">
                                          <p:cBhvr>
                                            <p:cTn id="14" dur="2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6" dur="6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7.40741E-7 L 0.00538 -0.01049 " pathEditMode="relative" rAng="0" ptsTypes="AA">
                                          <p:cBhvr>
                                            <p:cTn id="18" dur="4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-4.44444E-6 L -0.03489 -4.44444E-6 " pathEditMode="relative" rAng="0" ptsTypes="AA">
                                          <p:cBhvr>
                                            <p:cTn id="24" dur="4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38889E-6 4.44444E-6 L 0.07136 0.00061 " pathEditMode="relative" rAng="0" ptsTypes="AA">
                                          <p:cBhvr>
                                            <p:cTn id="26" dur="7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76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43" grpId="0" animBg="1"/>
          <p:bldP spid="44" grpId="0" animBg="1"/>
          <p:bldP spid="47" grpId="0" animBg="1"/>
          <p:bldP spid="48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405721"/>
            <a:ext cx="2286955" cy="1134961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2125543"/>
            <a:ext cx="2553002" cy="3100153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252CE12-3B36-12AF-BC31-EECE72395B89}"/>
              </a:ext>
            </a:extLst>
          </p:cNvPr>
          <p:cNvGrpSpPr/>
          <p:nvPr/>
        </p:nvGrpSpPr>
        <p:grpSpPr>
          <a:xfrm>
            <a:off x="1394737" y="552451"/>
            <a:ext cx="6221780" cy="3538714"/>
            <a:chOff x="1217515" y="451653"/>
            <a:chExt cx="6576224" cy="374030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55D6E9-C2A1-7AC4-CFE8-517A0B47B1E3}"/>
                </a:ext>
              </a:extLst>
            </p:cNvPr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09F50E8-8908-9D49-CF25-75AA9E31E354}"/>
                </a:ext>
              </a:extLst>
            </p:cNvPr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76080A4-25C7-3DBE-F73F-160910291B56}"/>
                </a:ext>
              </a:extLst>
            </p:cNvPr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4D46114-2E67-E3A5-A6FC-59CE6B7A57FD}"/>
                </a:ext>
              </a:extLst>
            </p:cNvPr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4D9B40B-F94C-9D00-0511-4B0E931BD7A2}"/>
                </a:ext>
              </a:extLst>
            </p:cNvPr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1BF1A-72C5-837F-B2EA-F87553846C24}"/>
                </a:ext>
              </a:extLst>
            </p:cNvPr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78361" y="3485385"/>
            <a:ext cx="3276213" cy="1719481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241272" y="2218713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486" y="172879"/>
            <a:ext cx="5806440" cy="883207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5400" b="1" dirty="0"/>
              <a:t>Problems !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9745" y="1278825"/>
            <a:ext cx="6588049" cy="2529981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 many WhatsApp group for different subjects?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It is taking a lot of time to find the desired notes?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Scrolling though the notes to see which one is that you want?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 accessing notes you have to go through this process again and again?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E0AF15B-946B-E61F-27E1-33F2B2A38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202470" y="1179535"/>
            <a:ext cx="1097627" cy="544726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6C64AD8-0DB0-2832-F1C1-35805C11EF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32DD628-04C5-CA87-E1EE-559AE69DA8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671495" y="1353532"/>
            <a:ext cx="471505" cy="4516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EEEBC7D9-ECC0-D71D-C3CB-0DE8581C005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6949405" y="3605748"/>
            <a:ext cx="801545" cy="799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CCDC6-8796-C5EE-76C5-EC3B44EEF9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290601-DAC2-2DA0-C012-48179C8B165D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4205574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1.38889E-6 0.00123 L 0.01337 0.03055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2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1017" y="-162404"/>
            <a:ext cx="5543106" cy="2819263"/>
          </a:xfrm>
        </p:spPr>
        <p:txBody>
          <a:bodyPr/>
          <a:lstStyle/>
          <a:p>
            <a:r>
              <a:rPr lang="en-US" sz="8800" dirty="0"/>
              <a:t>THANKS to all!</a:t>
            </a:r>
          </a:p>
        </p:txBody>
      </p:sp>
      <p:pic>
        <p:nvPicPr>
          <p:cNvPr id="38" name="Imagen 37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18A62CD2-0788-808F-CEF6-8D729695A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6320420">
            <a:off x="-274140" y="3025214"/>
            <a:ext cx="2253663" cy="1002803"/>
          </a:xfrm>
          <a:prstGeom prst="rect">
            <a:avLst/>
          </a:prstGeom>
        </p:spPr>
      </p:pic>
      <p:pic>
        <p:nvPicPr>
          <p:cNvPr id="39" name="Imagen 38" descr="Icono&#10;&#10;Descripción generada automáticamente">
            <a:extLst>
              <a:ext uri="{FF2B5EF4-FFF2-40B4-BE49-F238E27FC236}">
                <a16:creationId xmlns:a16="http://schemas.microsoft.com/office/drawing/2014/main" id="{7E85952E-7D63-2B59-7D43-3FD62EB42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18667738">
            <a:off x="440946" y="3729978"/>
            <a:ext cx="1512334" cy="670067"/>
          </a:xfrm>
          <a:prstGeom prst="rect">
            <a:avLst/>
          </a:prstGeom>
        </p:spPr>
      </p:pic>
      <p:pic>
        <p:nvPicPr>
          <p:cNvPr id="41" name="Imagen 40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FC2DFC9E-C977-A106-7C5D-9039FF40EC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0" t="16723" r="2755" b="16857"/>
          <a:stretch/>
        </p:blipFill>
        <p:spPr>
          <a:xfrm>
            <a:off x="-308610" y="3509744"/>
            <a:ext cx="2603445" cy="1705129"/>
          </a:xfrm>
          <a:prstGeom prst="rect">
            <a:avLst/>
          </a:prstGeom>
        </p:spPr>
      </p:pic>
      <p:pic>
        <p:nvPicPr>
          <p:cNvPr id="42" name="Imagen 41" descr="Icono&#10;&#10;Descripción generada automáticamente">
            <a:extLst>
              <a:ext uri="{FF2B5EF4-FFF2-40B4-BE49-F238E27FC236}">
                <a16:creationId xmlns:a16="http://schemas.microsoft.com/office/drawing/2014/main" id="{68A2F5C5-A623-D26C-4888-0BD2E5D83E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1" t="24065" r="2121" b="25099"/>
          <a:stretch/>
        </p:blipFill>
        <p:spPr>
          <a:xfrm>
            <a:off x="-329784" y="4334469"/>
            <a:ext cx="2061553" cy="1067983"/>
          </a:xfrm>
          <a:prstGeom prst="rect">
            <a:avLst/>
          </a:prstGeom>
        </p:spPr>
      </p:pic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F57C511-9FA9-BD6A-9E9B-48CD0FB9A0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185692" y="4227212"/>
            <a:ext cx="1097627" cy="544726"/>
          </a:xfrm>
          <a:prstGeom prst="rect">
            <a:avLst/>
          </a:prstGeom>
        </p:spPr>
      </p:pic>
      <p:pic>
        <p:nvPicPr>
          <p:cNvPr id="52" name="Imagen 51" descr="Forma&#10;&#10;Descripción generada automáticamente">
            <a:extLst>
              <a:ext uri="{FF2B5EF4-FFF2-40B4-BE49-F238E27FC236}">
                <a16:creationId xmlns:a16="http://schemas.microsoft.com/office/drawing/2014/main" id="{3A18B6AC-9A4C-A208-03DA-A9F6281613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 flipH="1">
            <a:off x="-1143478" y="498795"/>
            <a:ext cx="2286955" cy="1134961"/>
          </a:xfrm>
          <a:prstGeom prst="rect">
            <a:avLst/>
          </a:prstGeom>
        </p:spPr>
      </p:pic>
      <p:pic>
        <p:nvPicPr>
          <p:cNvPr id="57" name="Imagen 56" descr="Círculo&#10;&#10;Descripción generada automáticamente">
            <a:extLst>
              <a:ext uri="{FF2B5EF4-FFF2-40B4-BE49-F238E27FC236}">
                <a16:creationId xmlns:a16="http://schemas.microsoft.com/office/drawing/2014/main" id="{31E474B0-7570-5370-CBD4-98C23DA1AF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 flipH="1">
            <a:off x="7565813" y="498795"/>
            <a:ext cx="673689" cy="671753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2F59F330-ABA0-4E56-FC8D-5376F87D57E8}"/>
              </a:ext>
            </a:extLst>
          </p:cNvPr>
          <p:cNvGrpSpPr/>
          <p:nvPr/>
        </p:nvGrpSpPr>
        <p:grpSpPr>
          <a:xfrm>
            <a:off x="1018726" y="834391"/>
            <a:ext cx="7230453" cy="3329978"/>
            <a:chOff x="851471" y="758471"/>
            <a:chExt cx="7560142" cy="3481817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ABC6917F-4E3A-07D4-E7EE-B5F015BABAF4}"/>
                </a:ext>
              </a:extLst>
            </p:cNvPr>
            <p:cNvSpPr/>
            <p:nvPr/>
          </p:nvSpPr>
          <p:spPr>
            <a:xfrm>
              <a:off x="7427490" y="2831149"/>
              <a:ext cx="81089" cy="81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6138750-ED53-D2E9-B368-A6A1EC0350E4}"/>
                </a:ext>
              </a:extLst>
            </p:cNvPr>
            <p:cNvSpPr/>
            <p:nvPr/>
          </p:nvSpPr>
          <p:spPr>
            <a:xfrm>
              <a:off x="7754694" y="165518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4974263-006D-2E64-648F-B97B077BD1B7}"/>
                </a:ext>
              </a:extLst>
            </p:cNvPr>
            <p:cNvSpPr/>
            <p:nvPr/>
          </p:nvSpPr>
          <p:spPr>
            <a:xfrm>
              <a:off x="7826457" y="408788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C6E4F72-7D13-365F-5DDB-4DC5C53628B9}"/>
                </a:ext>
              </a:extLst>
            </p:cNvPr>
            <p:cNvSpPr/>
            <p:nvPr/>
          </p:nvSpPr>
          <p:spPr>
            <a:xfrm>
              <a:off x="8330524" y="38982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C048CFB-93D9-5577-BD05-300516818BD6}"/>
                </a:ext>
              </a:extLst>
            </p:cNvPr>
            <p:cNvSpPr/>
            <p:nvPr/>
          </p:nvSpPr>
          <p:spPr>
            <a:xfrm>
              <a:off x="1601671" y="75847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5463EC2-2C83-B22A-DE80-FD8945D915FA}"/>
                </a:ext>
              </a:extLst>
            </p:cNvPr>
            <p:cNvSpPr/>
            <p:nvPr/>
          </p:nvSpPr>
          <p:spPr>
            <a:xfrm>
              <a:off x="851471" y="1908498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66C466B-044C-9A8F-7F2A-2CC0CA255B87}"/>
                </a:ext>
              </a:extLst>
            </p:cNvPr>
            <p:cNvSpPr/>
            <p:nvPr/>
          </p:nvSpPr>
          <p:spPr>
            <a:xfrm>
              <a:off x="1805645" y="2690354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BC139CA-6E6A-C2B1-4C47-36FD4455A4D4}"/>
                </a:ext>
              </a:extLst>
            </p:cNvPr>
            <p:cNvSpPr/>
            <p:nvPr/>
          </p:nvSpPr>
          <p:spPr>
            <a:xfrm>
              <a:off x="2105799" y="2995885"/>
              <a:ext cx="110554" cy="1105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C21AE99-BB18-0D3E-AAB1-03A384B10839}"/>
              </a:ext>
            </a:extLst>
          </p:cNvPr>
          <p:cNvSpPr/>
          <p:nvPr/>
        </p:nvSpPr>
        <p:spPr>
          <a:xfrm>
            <a:off x="2324087" y="4018615"/>
            <a:ext cx="4463868" cy="385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oogle Shape;105;p13">
            <a:extLst>
              <a:ext uri="{FF2B5EF4-FFF2-40B4-BE49-F238E27FC236}">
                <a16:creationId xmlns:a16="http://schemas.microsoft.com/office/drawing/2014/main" id="{9D97182A-75CD-896F-B7CE-54D0992957ED}"/>
              </a:ext>
            </a:extLst>
          </p:cNvPr>
          <p:cNvGrpSpPr/>
          <p:nvPr/>
        </p:nvGrpSpPr>
        <p:grpSpPr>
          <a:xfrm>
            <a:off x="6721797" y="4091492"/>
            <a:ext cx="385772" cy="385772"/>
            <a:chOff x="1323129" y="2571761"/>
            <a:chExt cx="417024" cy="417024"/>
          </a:xfrm>
          <a:solidFill>
            <a:schemeClr val="tx1"/>
          </a:solidFill>
        </p:grpSpPr>
        <p:sp>
          <p:nvSpPr>
            <p:cNvPr id="65" name="Google Shape;106;p13">
              <a:extLst>
                <a:ext uri="{FF2B5EF4-FFF2-40B4-BE49-F238E27FC236}">
                  <a16:creationId xmlns:a16="http://schemas.microsoft.com/office/drawing/2014/main" id="{E5999CF2-0B49-7397-5D34-B7AEE300A635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7;p13">
              <a:extLst>
                <a:ext uri="{FF2B5EF4-FFF2-40B4-BE49-F238E27FC236}">
                  <a16:creationId xmlns:a16="http://schemas.microsoft.com/office/drawing/2014/main" id="{743C283C-2471-4C7F-27C3-9558335A42D0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8;p13">
              <a:extLst>
                <a:ext uri="{FF2B5EF4-FFF2-40B4-BE49-F238E27FC236}">
                  <a16:creationId xmlns:a16="http://schemas.microsoft.com/office/drawing/2014/main" id="{BD433BCB-20A8-170E-1758-27B66E377A82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9;p13">
              <a:extLst>
                <a:ext uri="{FF2B5EF4-FFF2-40B4-BE49-F238E27FC236}">
                  <a16:creationId xmlns:a16="http://schemas.microsoft.com/office/drawing/2014/main" id="{0F506993-8312-DD48-7D48-D3E6C0D1689F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10;p13">
            <a:extLst>
              <a:ext uri="{FF2B5EF4-FFF2-40B4-BE49-F238E27FC236}">
                <a16:creationId xmlns:a16="http://schemas.microsoft.com/office/drawing/2014/main" id="{493D1C75-CD3A-6F7A-1C8E-0B6F18D1F4F0}"/>
              </a:ext>
            </a:extLst>
          </p:cNvPr>
          <p:cNvGrpSpPr/>
          <p:nvPr/>
        </p:nvGrpSpPr>
        <p:grpSpPr>
          <a:xfrm>
            <a:off x="3525964" y="4113785"/>
            <a:ext cx="385790" cy="385790"/>
            <a:chOff x="2273598" y="2959990"/>
            <a:chExt cx="407383" cy="407383"/>
          </a:xfrm>
          <a:solidFill>
            <a:schemeClr val="tx1"/>
          </a:solidFill>
        </p:grpSpPr>
        <p:sp>
          <p:nvSpPr>
            <p:cNvPr id="70" name="Google Shape;111;p13">
              <a:extLst>
                <a:ext uri="{FF2B5EF4-FFF2-40B4-BE49-F238E27FC236}">
                  <a16:creationId xmlns:a16="http://schemas.microsoft.com/office/drawing/2014/main" id="{123D5081-A4BC-926C-494D-53A765B0D4CE}"/>
                </a:ext>
              </a:extLst>
            </p:cNvPr>
            <p:cNvSpPr/>
            <p:nvPr/>
          </p:nvSpPr>
          <p:spPr>
            <a:xfrm>
              <a:off x="2339850" y="3048425"/>
              <a:ext cx="282640" cy="230506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2;p13">
              <a:extLst>
                <a:ext uri="{FF2B5EF4-FFF2-40B4-BE49-F238E27FC236}">
                  <a16:creationId xmlns:a16="http://schemas.microsoft.com/office/drawing/2014/main" id="{1B160334-C331-6BE9-EC3B-8EF2C2C4DC29}"/>
                </a:ext>
              </a:extLst>
            </p:cNvPr>
            <p:cNvSpPr/>
            <p:nvPr/>
          </p:nvSpPr>
          <p:spPr>
            <a:xfrm>
              <a:off x="2273598" y="2959990"/>
              <a:ext cx="407383" cy="407383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E71B948-F5C0-CF78-66AA-2E7DE595813E}"/>
              </a:ext>
            </a:extLst>
          </p:cNvPr>
          <p:cNvSpPr txBox="1">
            <a:spLocks/>
          </p:cNvSpPr>
          <p:nvPr/>
        </p:nvSpPr>
        <p:spPr>
          <a:xfrm>
            <a:off x="6163327" y="4637038"/>
            <a:ext cx="1502713" cy="435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/withmeallok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2B04B4D-CDC2-0BF1-63EE-96FB5043CCDC}"/>
              </a:ext>
            </a:extLst>
          </p:cNvPr>
          <p:cNvSpPr txBox="1">
            <a:spLocks/>
          </p:cNvSpPr>
          <p:nvPr/>
        </p:nvSpPr>
        <p:spPr>
          <a:xfrm>
            <a:off x="2967503" y="4637037"/>
            <a:ext cx="1502713" cy="435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Manrope Medium" pitchFamily="2" charset="0"/>
                <a:ea typeface="+mn-ea"/>
                <a:cs typeface="Arial" panose="020B0604020202020204" pitchFamily="34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@withmeallok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7C05E-251A-466A-9E8F-A46125157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3233" y="2620721"/>
            <a:ext cx="5537533" cy="1151185"/>
          </a:xfrm>
        </p:spPr>
        <p:txBody>
          <a:bodyPr/>
          <a:lstStyle/>
          <a:p>
            <a:r>
              <a:rPr lang="en-US" sz="3200" dirty="0">
                <a:latin typeface="Staatliches" pitchFamily="2" charset="0"/>
              </a:rPr>
              <a:t>ALOK RAJ HANS</a:t>
            </a:r>
          </a:p>
          <a:p>
            <a:r>
              <a:rPr lang="en-US" dirty="0"/>
              <a:t>alokrajhans451@gmail.com</a:t>
            </a:r>
          </a:p>
          <a:p>
            <a:r>
              <a:rPr lang="en-US" dirty="0"/>
              <a:t>STU6438146bbd4d61681396843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11AC73-F71C-B6FA-81CD-A4DC373E7B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85A031-4FEE-3ACA-6A11-038B720D10EE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6 L 0.07135 0.00062 " pathEditMode="relative" rAng="0" ptsTypes="AA">
                                          <p:cBhvr>
                                            <p:cTn id="6" dur="7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6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2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16" dur="2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6 -0.00185 L -2.77778E-6 0.03766 " pathEditMode="relative" rAng="0" ptsTypes="AA">
                                          <p:cBhvr>
                                            <p:cTn id="18" dur="2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20" dur="4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6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9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1.23457E-6 L -0.03489 1.23457E-6 " pathEditMode="relative" rAng="0" ptsTypes="AA">
                                          <p:cBhvr>
                                            <p:cTn id="28" dur="4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2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2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  <p:bldP spid="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FE82AE9-CCD6-0DA3-91A4-5DE3A4AFA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8" y="976161"/>
            <a:ext cx="7699356" cy="3503024"/>
          </a:xfrm>
          <a:prstGeom prst="rect">
            <a:avLst/>
          </a:prstGeom>
        </p:spPr>
      </p:pic>
      <p:pic>
        <p:nvPicPr>
          <p:cNvPr id="4" name="Imagen 3" descr="Forma&#10;&#10;Descripción generada automáticamente">
            <a:extLst>
              <a:ext uri="{FF2B5EF4-FFF2-40B4-BE49-F238E27FC236}">
                <a16:creationId xmlns:a16="http://schemas.microsoft.com/office/drawing/2014/main" id="{0616DF4A-2FFF-2C13-7E9C-4F919C3197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-94891" y="3793245"/>
            <a:ext cx="1506091" cy="747437"/>
          </a:xfrm>
          <a:prstGeom prst="rect">
            <a:avLst/>
          </a:prstGeom>
        </p:spPr>
      </p:pic>
      <p:pic>
        <p:nvPicPr>
          <p:cNvPr id="5" name="Imagen 4" descr="Imagen que contiene electrónica, cd, computadora&#10;&#10;Descripción generada automáticamente">
            <a:extLst>
              <a:ext uri="{FF2B5EF4-FFF2-40B4-BE49-F238E27FC236}">
                <a16:creationId xmlns:a16="http://schemas.microsoft.com/office/drawing/2014/main" id="{B33848EC-A231-1995-0AA4-F7B721A240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4" t="-1" r="13066" b="2056"/>
          <a:stretch/>
        </p:blipFill>
        <p:spPr>
          <a:xfrm>
            <a:off x="-403665" y="3238352"/>
            <a:ext cx="1636594" cy="1987344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252CE12-3B36-12AF-BC31-EECE72395B89}"/>
              </a:ext>
            </a:extLst>
          </p:cNvPr>
          <p:cNvGrpSpPr/>
          <p:nvPr/>
        </p:nvGrpSpPr>
        <p:grpSpPr>
          <a:xfrm>
            <a:off x="861648" y="4795351"/>
            <a:ext cx="6221780" cy="3538714"/>
            <a:chOff x="1217515" y="451653"/>
            <a:chExt cx="6576224" cy="3740309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55D6E9-C2A1-7AC4-CFE8-517A0B47B1E3}"/>
                </a:ext>
              </a:extLst>
            </p:cNvPr>
            <p:cNvSpPr/>
            <p:nvPr/>
          </p:nvSpPr>
          <p:spPr>
            <a:xfrm>
              <a:off x="7708161" y="2528961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09F50E8-8908-9D49-CF25-75AA9E31E354}"/>
                </a:ext>
              </a:extLst>
            </p:cNvPr>
            <p:cNvSpPr/>
            <p:nvPr/>
          </p:nvSpPr>
          <p:spPr>
            <a:xfrm>
              <a:off x="7092436" y="1245289"/>
              <a:ext cx="108243" cy="1082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76080A4-25C7-3DBE-F73F-160910291B56}"/>
                </a:ext>
              </a:extLst>
            </p:cNvPr>
            <p:cNvSpPr/>
            <p:nvPr/>
          </p:nvSpPr>
          <p:spPr>
            <a:xfrm>
              <a:off x="6571806" y="4032800"/>
              <a:ext cx="159162" cy="159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4D46114-2E67-E3A5-A6FC-59CE6B7A57FD}"/>
                </a:ext>
              </a:extLst>
            </p:cNvPr>
            <p:cNvSpPr/>
            <p:nvPr/>
          </p:nvSpPr>
          <p:spPr>
            <a:xfrm>
              <a:off x="1217515" y="2357327"/>
              <a:ext cx="93867" cy="938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4D9B40B-F94C-9D00-0511-4B0E931BD7A2}"/>
                </a:ext>
              </a:extLst>
            </p:cNvPr>
            <p:cNvSpPr/>
            <p:nvPr/>
          </p:nvSpPr>
          <p:spPr>
            <a:xfrm>
              <a:off x="1874240" y="451653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341BF1A-72C5-837F-B2EA-F87553846C24}"/>
                </a:ext>
              </a:extLst>
            </p:cNvPr>
            <p:cNvSpPr/>
            <p:nvPr/>
          </p:nvSpPr>
          <p:spPr>
            <a:xfrm>
              <a:off x="7460195" y="3220214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6" name="Imagen 5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2C9551F7-1CC2-17DA-E795-426C995C9B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0" t="16723" r="2754" b="16297"/>
          <a:stretch/>
        </p:blipFill>
        <p:spPr>
          <a:xfrm>
            <a:off x="-278360" y="3708000"/>
            <a:ext cx="2852054" cy="1496866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B2D7DD-F93E-8C14-FD55-F8D608F6BC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8" t="24065" r="2121" b="29834"/>
          <a:stretch/>
        </p:blipFill>
        <p:spPr>
          <a:xfrm>
            <a:off x="-278360" y="4334470"/>
            <a:ext cx="2023578" cy="968518"/>
          </a:xfrm>
          <a:prstGeom prst="rect">
            <a:avLst/>
          </a:prstGeom>
        </p:spPr>
      </p:pic>
      <p:pic>
        <p:nvPicPr>
          <p:cNvPr id="8" name="Imagen 7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36DE4F0E-359C-8659-9F6A-E7FB60FA61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20768" r="52157" b="16265"/>
          <a:stretch/>
        </p:blipFill>
        <p:spPr>
          <a:xfrm>
            <a:off x="5529420" y="2373234"/>
            <a:ext cx="4093228" cy="3100152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2D65546-0E04-829A-2C66-1EFA7456FC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3" t="3625" r="32257" b="25757"/>
          <a:stretch/>
        </p:blipFill>
        <p:spPr>
          <a:xfrm>
            <a:off x="7182577" y="3375447"/>
            <a:ext cx="2239784" cy="211841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120EC8C9-E192-543B-41C9-9EE6E8E256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" t="25327" r="75928" b="24553"/>
          <a:stretch/>
        </p:blipFill>
        <p:spPr>
          <a:xfrm>
            <a:off x="8292693" y="3830850"/>
            <a:ext cx="1129668" cy="1426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777" y="219420"/>
            <a:ext cx="5806440" cy="615800"/>
          </a:xfrm>
        </p:spPr>
        <p:txBody>
          <a:bodyPr anchor="b"/>
          <a:lstStyle/>
          <a:p>
            <a:pPr>
              <a:lnSpc>
                <a:spcPct val="80000"/>
              </a:lnSpc>
            </a:pPr>
            <a:r>
              <a:rPr lang="en-US" sz="3600" b="1" dirty="0"/>
              <a:t>NOTES SHARING APP </a:t>
            </a:r>
            <a:r>
              <a:rPr lang="en-US" sz="1200" dirty="0"/>
              <a:t>homepage</a:t>
            </a:r>
          </a:p>
        </p:txBody>
      </p:sp>
      <p:pic>
        <p:nvPicPr>
          <p:cNvPr id="15" name="Imagen 14" descr="Forma&#10;&#10;Descripción generada automáticamente">
            <a:extLst>
              <a:ext uri="{FF2B5EF4-FFF2-40B4-BE49-F238E27FC236}">
                <a16:creationId xmlns:a16="http://schemas.microsoft.com/office/drawing/2014/main" id="{2E0AF15B-946B-E61F-27E1-33F2B2A382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" t="11190" r="6996" b="12346"/>
          <a:stretch/>
        </p:blipFill>
        <p:spPr>
          <a:xfrm>
            <a:off x="8495633" y="1260290"/>
            <a:ext cx="1097627" cy="544726"/>
          </a:xfrm>
          <a:prstGeom prst="rect">
            <a:avLst/>
          </a:prstGeom>
        </p:spPr>
      </p:pic>
      <p:pic>
        <p:nvPicPr>
          <p:cNvPr id="19" name="Imagen 18" descr="Logotipo&#10;&#10;Descripción generada automáticamente">
            <a:extLst>
              <a:ext uri="{FF2B5EF4-FFF2-40B4-BE49-F238E27FC236}">
                <a16:creationId xmlns:a16="http://schemas.microsoft.com/office/drawing/2014/main" id="{A6C64AD8-0DB0-2832-F1C1-35805C11EF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1" t="7067" r="23582" b="7841"/>
          <a:stretch/>
        </p:blipFill>
        <p:spPr>
          <a:xfrm>
            <a:off x="-1262910" y="-1437473"/>
            <a:ext cx="2759858" cy="2736884"/>
          </a:xfrm>
          <a:prstGeom prst="rect">
            <a:avLst/>
          </a:prstGeom>
        </p:spPr>
      </p:pic>
      <p:pic>
        <p:nvPicPr>
          <p:cNvPr id="21" name="Imagen 2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32DD628-04C5-CA87-E1EE-559AE69DA89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6651387" y="-1303255"/>
            <a:ext cx="1835802" cy="1824428"/>
          </a:xfrm>
          <a:prstGeom prst="rect">
            <a:avLst/>
          </a:prstGeom>
        </p:spPr>
      </p:pic>
      <p:pic>
        <p:nvPicPr>
          <p:cNvPr id="23" name="Imagen 22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DD46D984-9223-3367-6904-B3BCA1FAFD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192963" y="1379075"/>
            <a:ext cx="471505" cy="451627"/>
          </a:xfrm>
          <a:prstGeom prst="rect">
            <a:avLst/>
          </a:prstGeom>
        </p:spPr>
      </p:pic>
      <p:pic>
        <p:nvPicPr>
          <p:cNvPr id="44" name="Imagen 43" descr="Icono&#10;&#10;Descripción generada automáticamente">
            <a:extLst>
              <a:ext uri="{FF2B5EF4-FFF2-40B4-BE49-F238E27FC236}">
                <a16:creationId xmlns:a16="http://schemas.microsoft.com/office/drawing/2014/main" id="{EEEBC7D9-ECC0-D71D-C3CB-0DE8581C005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8232" r="2400" b="10923"/>
          <a:stretch/>
        </p:blipFill>
        <p:spPr>
          <a:xfrm>
            <a:off x="736095" y="4533677"/>
            <a:ext cx="1550866" cy="756713"/>
          </a:xfrm>
          <a:prstGeom prst="rect">
            <a:avLst/>
          </a:prstGeom>
        </p:spPr>
      </p:pic>
      <p:pic>
        <p:nvPicPr>
          <p:cNvPr id="54" name="Imagen 53" descr="Círculo&#10;&#10;Descripción generada automáticamente">
            <a:extLst>
              <a:ext uri="{FF2B5EF4-FFF2-40B4-BE49-F238E27FC236}">
                <a16:creationId xmlns:a16="http://schemas.microsoft.com/office/drawing/2014/main" id="{F11A0CF4-010E-A5AB-9200-827BEFFCAB7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8547290" y="2615846"/>
            <a:ext cx="801545" cy="799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ACCDC6-8796-C5EE-76C5-EC3B44EEF9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290601-DAC2-2DA0-C012-48179C8B165D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329702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4.93827E-7 L -0.03489 4.93827E-7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2.96296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-1.11111E-6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22222E-6 0.00124 L 0.01337 0.03056 " pathEditMode="relative" rAng="0" ptsTypes="AA" p14:bounceEnd="5091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 p14:bounceEnd="5091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45679E-6 L 0.07136 0.00061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49 4.93827E-7 L -0.03489 4.93827E-7 " pathEditMode="relative" rAng="0" ptsTypes="AA">
                                          <p:cBhvr>
                                            <p:cTn id="6" dur="4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9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2.96296E-6 L 0.00035 0.05031 " pathEditMode="relative" rAng="0" ptsTypes="AA">
                                          <p:cBhvr>
                                            <p:cTn id="8" dur="3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10" dur="5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2.09877E-6 L 0.00035 0.05031 " pathEditMode="relative" rAng="0" ptsTypes="AA">
                                          <p:cBhvr>
                                            <p:cTn id="12" dur="7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2222E-6 -1.11111E-6 L 0.00035 0.05031 " pathEditMode="relative" rAng="0" ptsTypes="AA">
                                          <p:cBhvr>
                                            <p:cTn id="14" dur="32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6" dur="6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22222E-6 0.00124 L 0.01337 0.03056 " pathEditMode="relative" rAng="0" ptsTypes="AA">
                                          <p:cBhvr>
                                            <p:cTn id="18" dur="6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5E-6 0.00123 L 0.01337 0.03055 " pathEditMode="relative" rAng="0" ptsTypes="AA">
                                          <p:cBhvr>
                                            <p:cTn id="22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4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61111E-6 0.00124 L 0.01336 0.03056 " pathEditMode="relative" rAng="0" ptsTypes="AA">
                                          <p:cBhvr>
                                            <p:cTn id="2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8" dur="9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3.45679E-6 L 0.07136 0.00061 " pathEditMode="relative" rAng="0" ptsTypes="AA">
                                          <p:cBhvr>
                                            <p:cTn id="30" dur="7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2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4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9 0.0179 L 0.00191 0.05154 " pathEditMode="relative" rAng="0" ptsTypes="AA">
                                          <p:cBhvr>
                                            <p:cTn id="36" dur="4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8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42" presetClass="path" presetSubtype="0" repeatCount="indefinite" accel="4727" de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0.02378 0.0179 L 0.00191 0.05154 " pathEditMode="relative" rAng="0" ptsTypes="AA">
                                          <p:cBhvr>
                                            <p:cTn id="40" dur="2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repeatCount="indefinite" accel="1405" decel="1081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42" dur="9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44" dur="3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46" dur="5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6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TABLE OF CONTENTS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5C387135-7A72-C821-8A8B-6CF7ECC5CC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Register as a Student or Teacher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D5E26916-7F3B-BEAB-0511-C65D3D2F30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0A6B2A40-59D6-3D0F-7E54-18650D8F85C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sz="2000" dirty="0"/>
              <a:t>REGISTER/SIGN UP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0A249FD0-987A-EC9C-AC8C-005ABF049CB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US" dirty="0"/>
              <a:t>Log in with email and password credential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3820936-0AE4-D37D-0A49-8665A47B8FA8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F09E2E8B-415E-942F-98C4-8DDB3126C02A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US" sz="2000" dirty="0"/>
              <a:t>LOGIN IN</a:t>
            </a:r>
          </a:p>
        </p:txBody>
      </p:sp>
      <p:sp>
        <p:nvSpPr>
          <p:cNvPr id="38" name="Marcador de texto 37">
            <a:extLst>
              <a:ext uri="{FF2B5EF4-FFF2-40B4-BE49-F238E27FC236}">
                <a16:creationId xmlns:a16="http://schemas.microsoft.com/office/drawing/2014/main" id="{622C4E80-F9AA-C017-0076-BAB095F7492C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185456" y="3986597"/>
            <a:ext cx="2343653" cy="623807"/>
          </a:xfrm>
        </p:spPr>
        <p:txBody>
          <a:bodyPr/>
          <a:lstStyle/>
          <a:p>
            <a:r>
              <a:rPr lang="en-US" dirty="0"/>
              <a:t>Includes all information of student with the notes shared by respective teacher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372ACB73-1EEA-7A77-34CA-9B47D63D4F77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40" name="Marcador de texto 39">
            <a:extLst>
              <a:ext uri="{FF2B5EF4-FFF2-40B4-BE49-F238E27FC236}">
                <a16:creationId xmlns:a16="http://schemas.microsoft.com/office/drawing/2014/main" id="{0A30B459-3EC0-B6A4-B99B-A87BA115852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sz="2000" dirty="0"/>
              <a:t>STUDENT DASHBOARD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11E92472-9E96-0FD7-0B10-D2E80526131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5955397" y="3986598"/>
            <a:ext cx="2343653" cy="623806"/>
          </a:xfrm>
        </p:spPr>
        <p:txBody>
          <a:bodyPr/>
          <a:lstStyle/>
          <a:p>
            <a:r>
              <a:rPr lang="en-US" dirty="0"/>
              <a:t>Includes all information of student with the field where notes can be uploaded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0F13B525-5D5C-E569-D8A2-252F9FB66921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43" name="Marcador de texto 42">
            <a:extLst>
              <a:ext uri="{FF2B5EF4-FFF2-40B4-BE49-F238E27FC236}">
                <a16:creationId xmlns:a16="http://schemas.microsoft.com/office/drawing/2014/main" id="{F2215607-B251-CB11-F2F6-81C1701DAEE3}"/>
              </a:ext>
            </a:extLst>
          </p:cNvPr>
          <p:cNvSpPr>
            <a:spLocks noGrp="1"/>
          </p:cNvSpPr>
          <p:nvPr>
            <p:ph type="body" idx="29"/>
          </p:nvPr>
        </p:nvSpPr>
        <p:spPr/>
        <p:txBody>
          <a:bodyPr/>
          <a:lstStyle/>
          <a:p>
            <a:r>
              <a:rPr lang="en-US" sz="2000" dirty="0"/>
              <a:t>TEACHER DASHBOARD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035AD5-85F8-884B-6B0E-E6B87D66897D}"/>
              </a:ext>
            </a:extLst>
          </p:cNvPr>
          <p:cNvGrpSpPr/>
          <p:nvPr/>
        </p:nvGrpSpPr>
        <p:grpSpPr>
          <a:xfrm>
            <a:off x="534432" y="918216"/>
            <a:ext cx="7930332" cy="779096"/>
            <a:chOff x="400539" y="905062"/>
            <a:chExt cx="8198117" cy="805404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5B77E4B7-0F24-AC14-5CE2-67CF0CC9FA63}"/>
                </a:ext>
              </a:extLst>
            </p:cNvPr>
            <p:cNvSpPr/>
            <p:nvPr/>
          </p:nvSpPr>
          <p:spPr>
            <a:xfrm>
              <a:off x="730437" y="1624888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64B76C5-D4BF-899A-4C94-8BDF2E1487B6}"/>
                </a:ext>
              </a:extLst>
            </p:cNvPr>
            <p:cNvSpPr/>
            <p:nvPr/>
          </p:nvSpPr>
          <p:spPr>
            <a:xfrm>
              <a:off x="400539" y="1082027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0F86804F-3376-8490-AD49-33AE12D7D417}"/>
                </a:ext>
              </a:extLst>
            </p:cNvPr>
            <p:cNvSpPr/>
            <p:nvPr/>
          </p:nvSpPr>
          <p:spPr>
            <a:xfrm>
              <a:off x="8047335" y="90506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C5A5FE4-ED7E-0EEC-4114-41C560842EA9}"/>
                </a:ext>
              </a:extLst>
            </p:cNvPr>
            <p:cNvSpPr/>
            <p:nvPr/>
          </p:nvSpPr>
          <p:spPr>
            <a:xfrm>
              <a:off x="8446256" y="131472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6B84C2C2-AAFF-58FA-C5CB-7EC8EA793ADC}"/>
                </a:ext>
              </a:extLst>
            </p:cNvPr>
            <p:cNvSpPr/>
            <p:nvPr/>
          </p:nvSpPr>
          <p:spPr>
            <a:xfrm>
              <a:off x="1302787" y="911824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1DB44DE-7E92-C461-909A-95AFB0050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92CFA7-8B91-3932-F2D5-9011625ADB37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2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2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2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2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2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3" grpId="0"/>
          <p:bldP spid="24" grpId="0"/>
          <p:bldP spid="25" grpId="0"/>
          <p:bldP spid="35" grpId="0"/>
          <p:bldP spid="36" grpId="0"/>
          <p:bldP spid="37" grpId="0"/>
          <p:bldP spid="38" grpId="0"/>
          <p:bldP spid="39" grpId="0"/>
          <p:bldP spid="40" grpId="0"/>
          <p:bldP spid="41" grpId="0"/>
          <p:bldP spid="42" grpId="0"/>
          <p:bldP spid="4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0059" y="1741336"/>
            <a:ext cx="4242918" cy="2325085"/>
          </a:xfrm>
        </p:spPr>
        <p:txBody>
          <a:bodyPr/>
          <a:lstStyle/>
          <a:p>
            <a:r>
              <a:rPr lang="en-US" b="1" dirty="0"/>
              <a:t>REGISTER/SIGN 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anchor="ctr"/>
          <a:lstStyle/>
          <a:p>
            <a:pPr>
              <a:lnSpc>
                <a:spcPct val="80000"/>
              </a:lnSpc>
            </a:pPr>
            <a:r>
              <a:rPr lang="en-US" sz="8800" dirty="0"/>
              <a:t>01</a:t>
            </a:r>
          </a:p>
        </p:txBody>
      </p:sp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7347F68-AC83-7166-2409-0F1F09C0A4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3D58D7-3590-D39A-4E0B-30234B6F9EC3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6A78D4E-BD38-DB91-3216-9347B30D5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91" y="1175001"/>
            <a:ext cx="6798162" cy="3248185"/>
          </a:xfrm>
          <a:prstGeom prst="rect">
            <a:avLst/>
          </a:prstGeom>
        </p:spPr>
      </p:pic>
      <p:pic>
        <p:nvPicPr>
          <p:cNvPr id="2" name="Imagen 1" descr="Forma&#10;&#10;Descripción generada automáticamente">
            <a:extLst>
              <a:ext uri="{FF2B5EF4-FFF2-40B4-BE49-F238E27FC236}">
                <a16:creationId xmlns:a16="http://schemas.microsoft.com/office/drawing/2014/main" id="{F2C40DD3-0FB4-7083-371E-27079241DA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11190" r="47314" b="12346"/>
          <a:stretch/>
        </p:blipFill>
        <p:spPr>
          <a:xfrm>
            <a:off x="7920953" y="2717322"/>
            <a:ext cx="1223046" cy="1134961"/>
          </a:xfrm>
          <a:prstGeom prst="rect">
            <a:avLst/>
          </a:prstGeom>
        </p:spPr>
      </p:pic>
      <p:pic>
        <p:nvPicPr>
          <p:cNvPr id="3" name="Imagen 2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78444BCE-AC51-0EBF-1E27-A44A5DE82F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t="16723" r="2754" b="16966"/>
          <a:stretch/>
        </p:blipFill>
        <p:spPr>
          <a:xfrm flipV="1">
            <a:off x="-171449" y="-68580"/>
            <a:ext cx="3283602" cy="1702336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5252B5-042A-050D-A4A9-CE2C7BFE62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3" t="24065" r="2121" b="27656"/>
          <a:stretch/>
        </p:blipFill>
        <p:spPr>
          <a:xfrm flipV="1">
            <a:off x="-156282" y="-215983"/>
            <a:ext cx="1832919" cy="1014256"/>
          </a:xfrm>
          <a:prstGeom prst="rect">
            <a:avLst/>
          </a:prstGeom>
        </p:spPr>
      </p:pic>
      <p:pic>
        <p:nvPicPr>
          <p:cNvPr id="7" name="Imagen 6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5EACE198-8088-997F-FD46-02F8E53370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" t="39961" r="62780" b="21464"/>
          <a:stretch/>
        </p:blipFill>
        <p:spPr>
          <a:xfrm>
            <a:off x="5980573" y="3324297"/>
            <a:ext cx="3163425" cy="1899213"/>
          </a:xfrm>
          <a:prstGeom prst="rect">
            <a:avLst/>
          </a:prstGeom>
        </p:spPr>
      </p:pic>
      <p:pic>
        <p:nvPicPr>
          <p:cNvPr id="9" name="Imagen 8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B5CD2A73-C90A-A1B8-BED4-05152A6915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53804" b="34414"/>
          <a:stretch/>
        </p:blipFill>
        <p:spPr>
          <a:xfrm>
            <a:off x="6752508" y="3284803"/>
            <a:ext cx="2463658" cy="1858697"/>
          </a:xfrm>
          <a:prstGeom prst="rect">
            <a:avLst/>
          </a:prstGeom>
        </p:spPr>
      </p:pic>
      <p:pic>
        <p:nvPicPr>
          <p:cNvPr id="15" name="Imagen 14" descr="Imagen que contiene Gráfico circular&#10;&#10;Descripción generada automáticamente">
            <a:extLst>
              <a:ext uri="{FF2B5EF4-FFF2-40B4-BE49-F238E27FC236}">
                <a16:creationId xmlns:a16="http://schemas.microsoft.com/office/drawing/2014/main" id="{41E0F4B5-83D5-81F9-D16E-BFEC6113F8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t="14258" r="3883" b="15917"/>
          <a:stretch/>
        </p:blipFill>
        <p:spPr>
          <a:xfrm rot="17969043">
            <a:off x="-789033" y="3688811"/>
            <a:ext cx="2477967" cy="1102610"/>
          </a:xfrm>
          <a:prstGeom prst="rect">
            <a:avLst/>
          </a:prstGeom>
        </p:spPr>
      </p:pic>
      <p:pic>
        <p:nvPicPr>
          <p:cNvPr id="17" name="Imagen 16" descr="Círculo&#10;&#10;Descripción generada automáticamente">
            <a:extLst>
              <a:ext uri="{FF2B5EF4-FFF2-40B4-BE49-F238E27FC236}">
                <a16:creationId xmlns:a16="http://schemas.microsoft.com/office/drawing/2014/main" id="{80D10D1F-A34B-F59E-0925-BDA9E197E1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341488" y="1076751"/>
            <a:ext cx="801545" cy="799242"/>
          </a:xfrm>
          <a:prstGeom prst="rect">
            <a:avLst/>
          </a:prstGeom>
        </p:spPr>
      </p:pic>
      <p:pic>
        <p:nvPicPr>
          <p:cNvPr id="19" name="Imagen 18" descr="Imagen que contiene Forma&#10;&#10;Descripción generada automáticamente">
            <a:extLst>
              <a:ext uri="{FF2B5EF4-FFF2-40B4-BE49-F238E27FC236}">
                <a16:creationId xmlns:a16="http://schemas.microsoft.com/office/drawing/2014/main" id="{C7F49B56-7AD9-FD06-4831-7F0F265D5FD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382585" y="-1151886"/>
            <a:ext cx="2300037" cy="2285787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F95500FF-5F15-A707-A8B0-D6BB4B4CF0D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4022" r="5733" b="13919"/>
          <a:stretch/>
        </p:blipFill>
        <p:spPr>
          <a:xfrm rot="20639185">
            <a:off x="-354108" y="4382203"/>
            <a:ext cx="1955286" cy="866325"/>
          </a:xfrm>
          <a:prstGeom prst="rect">
            <a:avLst/>
          </a:prstGeom>
        </p:spPr>
      </p:pic>
      <p:pic>
        <p:nvPicPr>
          <p:cNvPr id="21" name="Imagen 20" descr="Imagen que contiene luz, lámpara&#10;&#10;Descripción generada automáticamente">
            <a:extLst>
              <a:ext uri="{FF2B5EF4-FFF2-40B4-BE49-F238E27FC236}">
                <a16:creationId xmlns:a16="http://schemas.microsoft.com/office/drawing/2014/main" id="{5BEF0C80-96ED-ACA3-1509-73CBAD54B15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6158" r="23333" b="5607"/>
          <a:stretch/>
        </p:blipFill>
        <p:spPr>
          <a:xfrm>
            <a:off x="980564" y="3614794"/>
            <a:ext cx="471505" cy="451627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112AC5FB-292F-AF20-3273-D5F7C2185005}"/>
              </a:ext>
            </a:extLst>
          </p:cNvPr>
          <p:cNvSpPr/>
          <p:nvPr/>
        </p:nvSpPr>
        <p:spPr>
          <a:xfrm>
            <a:off x="13407807" y="4655444"/>
            <a:ext cx="81089" cy="810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168F1AF-FF19-5CE0-ACFA-FC1FAEC94904}"/>
              </a:ext>
            </a:extLst>
          </p:cNvPr>
          <p:cNvGrpSpPr/>
          <p:nvPr/>
        </p:nvGrpSpPr>
        <p:grpSpPr>
          <a:xfrm>
            <a:off x="479578" y="1325239"/>
            <a:ext cx="7725988" cy="3135952"/>
            <a:chOff x="353635" y="1274118"/>
            <a:chExt cx="7977874" cy="323819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013A0A0C-768A-103F-9788-31DBF077BFF4}"/>
                </a:ext>
              </a:extLst>
            </p:cNvPr>
            <p:cNvSpPr/>
            <p:nvPr/>
          </p:nvSpPr>
          <p:spPr>
            <a:xfrm>
              <a:off x="353635" y="2349689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58D7E544-DC0C-C77B-8580-CAE9813CF86B}"/>
                </a:ext>
              </a:extLst>
            </p:cNvPr>
            <p:cNvSpPr/>
            <p:nvPr/>
          </p:nvSpPr>
          <p:spPr>
            <a:xfrm>
              <a:off x="1338442" y="2358303"/>
              <a:ext cx="81089" cy="810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0060FA3F-4E9E-249A-5455-536C4A71EDFC}"/>
                </a:ext>
              </a:extLst>
            </p:cNvPr>
            <p:cNvSpPr/>
            <p:nvPr/>
          </p:nvSpPr>
          <p:spPr>
            <a:xfrm>
              <a:off x="1498925" y="1274118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443307E2-2F1E-6FD3-F1B1-9D1DD0C21CD9}"/>
                </a:ext>
              </a:extLst>
            </p:cNvPr>
            <p:cNvSpPr/>
            <p:nvPr/>
          </p:nvSpPr>
          <p:spPr>
            <a:xfrm>
              <a:off x="1639948" y="2631744"/>
              <a:ext cx="85578" cy="855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8422F606-6846-2810-C0AA-DCDE5A4FC325}"/>
                </a:ext>
              </a:extLst>
            </p:cNvPr>
            <p:cNvSpPr/>
            <p:nvPr/>
          </p:nvSpPr>
          <p:spPr>
            <a:xfrm>
              <a:off x="7106255" y="1700791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567F1F1-DB0D-5FC5-18D4-19A9916A379B}"/>
                </a:ext>
              </a:extLst>
            </p:cNvPr>
            <p:cNvSpPr/>
            <p:nvPr/>
          </p:nvSpPr>
          <p:spPr>
            <a:xfrm>
              <a:off x="7604339" y="386647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5FB70843-6506-4AD3-0AEC-754F6F42C3DF}"/>
                </a:ext>
              </a:extLst>
            </p:cNvPr>
            <p:cNvSpPr/>
            <p:nvPr/>
          </p:nvSpPr>
          <p:spPr>
            <a:xfrm>
              <a:off x="7756739" y="2510730"/>
              <a:ext cx="85578" cy="855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5FF43F78-8087-7207-A9F4-F0530FFFBDF6}"/>
                </a:ext>
              </a:extLst>
            </p:cNvPr>
            <p:cNvSpPr/>
            <p:nvPr/>
          </p:nvSpPr>
          <p:spPr>
            <a:xfrm>
              <a:off x="8245931" y="1556293"/>
              <a:ext cx="85578" cy="85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34D7C7C-0EA5-1847-6DEC-93E82047218F}"/>
                </a:ext>
              </a:extLst>
            </p:cNvPr>
            <p:cNvSpPr/>
            <p:nvPr/>
          </p:nvSpPr>
          <p:spPr>
            <a:xfrm>
              <a:off x="1868805" y="4431222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7347F68-AC83-7166-2409-0F1F09C0A4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3D58D7-3590-D39A-4E0B-30234B6F9EC3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268233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 p14:bounceEnd="5091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4.07407E-6 L 0.00035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93827E-7 L 0.00035 0.05031 " pathEditMode="relative" rAng="0" ptsTypes="AA">
                                          <p:cBhvr>
                                            <p:cTn id="10" dur="3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8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10000" decel="1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2.22222E-6 L 0.00035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5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0.00124 L 0.01337 0.03056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2.77778E-7 0.00123 L 0.01337 0.03055 " pathEditMode="relative" rAng="0" ptsTypes="AA">
                                          <p:cBhvr>
                                            <p:cTn id="20" dur="3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60" y="145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8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9000" decel="8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2.77778E-7 -1.48148E-6 L 0.00677 -0.0179 " pathEditMode="relative" rAng="0" ptsTypes="AA">
                                          <p:cBhvr>
                                            <p:cTn id="24" dur="2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6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88889E-6 -4.93827E-7 L 0.00539 -0.01049 " pathEditMode="relative" rAng="0" ptsTypes="AA">
                                          <p:cBhvr>
                                            <p:cTn id="28" dur="4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30" dur="3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2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2222E-6 -0.00185 L 2.22222E-6 0.03765 " pathEditMode="relative" rAng="0" ptsTypes="AA">
                                          <p:cBhvr>
                                            <p:cTn id="34" dur="4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8" presetClass="emp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600000">
                                          <p:cBhvr>
                                            <p:cTn id="36" dur="2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repeatCount="indefinite" accel="8000" decel="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0.00185 L 8.33333E-7 0.03766 " pathEditMode="relative" rAng="0" ptsTypes="AA">
                                          <p:cBhvr>
                                            <p:cTn id="38" dur="2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7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2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918201" y="3989320"/>
            <a:ext cx="1042907" cy="1036445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6172669" y="2237947"/>
            <a:ext cx="1975904" cy="19796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99" y="552450"/>
            <a:ext cx="4224183" cy="1158014"/>
          </a:xfrm>
        </p:spPr>
        <p:txBody>
          <a:bodyPr/>
          <a:lstStyle/>
          <a:p>
            <a:r>
              <a:rPr lang="en-US" sz="4400" dirty="0"/>
              <a:t>STUDENT REGISTER PORTAL!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7594" r="30876" b="12062"/>
          <a:stretch/>
        </p:blipFill>
        <p:spPr>
          <a:xfrm>
            <a:off x="6481836" y="2570837"/>
            <a:ext cx="1340631" cy="1328872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130272" y="1404065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975102" y="1622840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DFF95646-4A27-DB8D-BD75-7691EC3F9E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0" y="1778400"/>
            <a:ext cx="5977000" cy="3052800"/>
          </a:xfr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1D6178-1B1F-B384-13F9-F00ED55C32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C076C5-A36E-981A-E978-4DDBD33471CD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918201" y="3989320"/>
            <a:ext cx="1042907" cy="1036445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6172669" y="2237947"/>
            <a:ext cx="1975904" cy="19796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99" y="552450"/>
            <a:ext cx="4224183" cy="1158014"/>
          </a:xfrm>
        </p:spPr>
        <p:txBody>
          <a:bodyPr/>
          <a:lstStyle/>
          <a:p>
            <a:r>
              <a:rPr lang="en-US" sz="4400" dirty="0"/>
              <a:t>STUDENT REGISTER PORTAL!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7594" r="30876" b="12062"/>
          <a:stretch/>
        </p:blipFill>
        <p:spPr>
          <a:xfrm>
            <a:off x="6481836" y="2570837"/>
            <a:ext cx="1340631" cy="1328872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130272" y="1404065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975102" y="1622840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81A735-B7DB-A8B0-F84E-99150F233D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1" y="1775240"/>
            <a:ext cx="5966432" cy="303342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47D06A-F271-61DA-D826-A4CE708CB2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83FF2A-A8BB-BB2A-492A-1B15BA9379C9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6743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Forma&#10;&#10;Descripción generada automáticamente">
            <a:extLst>
              <a:ext uri="{FF2B5EF4-FFF2-40B4-BE49-F238E27FC236}">
                <a16:creationId xmlns:a16="http://schemas.microsoft.com/office/drawing/2014/main" id="{85AD7C29-B4B1-1189-DBA1-3E4DF13C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6" t="11190" r="6596" b="12346"/>
          <a:stretch/>
        </p:blipFill>
        <p:spPr>
          <a:xfrm>
            <a:off x="7454375" y="1142984"/>
            <a:ext cx="2297486" cy="1134961"/>
          </a:xfrm>
          <a:prstGeom prst="rect">
            <a:avLst/>
          </a:prstGeom>
        </p:spPr>
      </p:pic>
      <p:pic>
        <p:nvPicPr>
          <p:cNvPr id="5" name="Imagen 4" descr="Un dibujo de un animal&#10;&#10;Descripción generada automáticamente con confianza baja">
            <a:extLst>
              <a:ext uri="{FF2B5EF4-FFF2-40B4-BE49-F238E27FC236}">
                <a16:creationId xmlns:a16="http://schemas.microsoft.com/office/drawing/2014/main" id="{95ACBABC-502B-2105-D154-862FE81F64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38296" r="54437" b="15040"/>
          <a:stretch/>
        </p:blipFill>
        <p:spPr>
          <a:xfrm rot="16200000">
            <a:off x="6260796" y="599457"/>
            <a:ext cx="3862170" cy="2297488"/>
          </a:xfrm>
          <a:prstGeom prst="rect">
            <a:avLst/>
          </a:prstGeom>
        </p:spPr>
      </p:pic>
      <p:pic>
        <p:nvPicPr>
          <p:cNvPr id="7" name="Imagen 6" descr="Dibuj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66D6CD3-79B1-42BA-FD3A-D836D68D3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7" t="9029" r="34047" b="28091"/>
          <a:stretch/>
        </p:blipFill>
        <p:spPr>
          <a:xfrm rot="16200000">
            <a:off x="7296355" y="-24866"/>
            <a:ext cx="2202289" cy="1886250"/>
          </a:xfrm>
          <a:prstGeom prst="rect">
            <a:avLst/>
          </a:prstGeom>
          <a:effectLst/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6C2CF29-35C6-37D3-50F6-1D68E8C70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25327" r="77816" b="24553"/>
          <a:stretch/>
        </p:blipFill>
        <p:spPr>
          <a:xfrm rot="16200000">
            <a:off x="7980309" y="-378887"/>
            <a:ext cx="1034193" cy="1426196"/>
          </a:xfrm>
          <a:prstGeom prst="rect">
            <a:avLst/>
          </a:prstGeom>
        </p:spPr>
      </p:pic>
      <p:pic>
        <p:nvPicPr>
          <p:cNvPr id="13" name="Imagen 12" descr="Imagen que contiene Forma&#10;&#10;Descripción generada automáticamente">
            <a:extLst>
              <a:ext uri="{FF2B5EF4-FFF2-40B4-BE49-F238E27FC236}">
                <a16:creationId xmlns:a16="http://schemas.microsoft.com/office/drawing/2014/main" id="{3468FA76-4661-5981-362F-A58423237B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t="4583" r="22933" b="6607"/>
          <a:stretch/>
        </p:blipFill>
        <p:spPr>
          <a:xfrm>
            <a:off x="7918201" y="3989320"/>
            <a:ext cx="1042907" cy="1036445"/>
          </a:xfrm>
          <a:prstGeom prst="rect">
            <a:avLst/>
          </a:prstGeom>
        </p:spPr>
      </p:pic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FB32CF01-3B95-DA83-BCFF-7F4124AE7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1207" r="22900" b="4213"/>
          <a:stretch/>
        </p:blipFill>
        <p:spPr>
          <a:xfrm rot="5400000" flipH="1" flipV="1">
            <a:off x="6172669" y="2237947"/>
            <a:ext cx="1975904" cy="19796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99" y="552450"/>
            <a:ext cx="4224183" cy="1158014"/>
          </a:xfrm>
        </p:spPr>
        <p:txBody>
          <a:bodyPr/>
          <a:lstStyle/>
          <a:p>
            <a:r>
              <a:rPr lang="en-US" sz="4400" dirty="0"/>
              <a:t>TEACHER REGISTER PORTAL!</a:t>
            </a:r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8B0BD868-7DC3-3F06-AC46-18A2210004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t="7594" r="30876" b="12062"/>
          <a:stretch/>
        </p:blipFill>
        <p:spPr>
          <a:xfrm>
            <a:off x="6481836" y="2570837"/>
            <a:ext cx="1340631" cy="1328872"/>
          </a:xfrm>
        </p:spPr>
      </p:pic>
      <p:pic>
        <p:nvPicPr>
          <p:cNvPr id="3" name="Imagen 2" descr="Círculo&#10;&#10;Descripción generada automáticamente">
            <a:extLst>
              <a:ext uri="{FF2B5EF4-FFF2-40B4-BE49-F238E27FC236}">
                <a16:creationId xmlns:a16="http://schemas.microsoft.com/office/drawing/2014/main" id="{BA73130A-EC76-7E96-CA10-191F73D6449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t="6535" r="24866" b="6900"/>
          <a:stretch/>
        </p:blipFill>
        <p:spPr>
          <a:xfrm>
            <a:off x="7130272" y="1404065"/>
            <a:ext cx="1168914" cy="1165556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C657740A-6B80-923F-789D-7125FB7B2177}"/>
              </a:ext>
            </a:extLst>
          </p:cNvPr>
          <p:cNvGrpSpPr/>
          <p:nvPr/>
        </p:nvGrpSpPr>
        <p:grpSpPr>
          <a:xfrm>
            <a:off x="6975102" y="1622840"/>
            <a:ext cx="1714094" cy="3338220"/>
            <a:chOff x="6625637" y="1285109"/>
            <a:chExt cx="1714094" cy="333822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5E7825F7-7ABB-8046-5E87-42906D9373F9}"/>
                </a:ext>
              </a:extLst>
            </p:cNvPr>
            <p:cNvSpPr/>
            <p:nvPr/>
          </p:nvSpPr>
          <p:spPr>
            <a:xfrm>
              <a:off x="6625637" y="4470929"/>
              <a:ext cx="152400" cy="1524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17D4BEC-47F7-BD37-F8EB-02859ED32197}"/>
                </a:ext>
              </a:extLst>
            </p:cNvPr>
            <p:cNvSpPr/>
            <p:nvPr/>
          </p:nvSpPr>
          <p:spPr>
            <a:xfrm>
              <a:off x="8258642" y="3160325"/>
              <a:ext cx="81089" cy="810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C36AB78-403D-11B4-4E02-664CDC193816}"/>
                </a:ext>
              </a:extLst>
            </p:cNvPr>
            <p:cNvSpPr/>
            <p:nvPr/>
          </p:nvSpPr>
          <p:spPr>
            <a:xfrm>
              <a:off x="6625637" y="1285109"/>
              <a:ext cx="1524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7401F6F-01F8-1A44-97E7-591380B93C27}"/>
                </a:ext>
              </a:extLst>
            </p:cNvPr>
            <p:cNvSpPr/>
            <p:nvPr/>
          </p:nvSpPr>
          <p:spPr>
            <a:xfrm>
              <a:off x="8039900" y="2863942"/>
              <a:ext cx="110554" cy="11055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4B597CB-8113-B9A4-7902-F1E275773F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3" y="1872001"/>
            <a:ext cx="5905940" cy="293666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7E467-24A0-E021-57A7-A2B14BF30A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983" y="79482"/>
            <a:ext cx="602433" cy="6024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E5ABE6-E9C5-9F27-B374-0C2A8DA05948}"/>
              </a:ext>
            </a:extLst>
          </p:cNvPr>
          <p:cNvSpPr txBox="1"/>
          <p:nvPr/>
        </p:nvSpPr>
        <p:spPr>
          <a:xfrm>
            <a:off x="8143200" y="653159"/>
            <a:ext cx="936000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ACADEMIA</a:t>
            </a:r>
          </a:p>
        </p:txBody>
      </p:sp>
    </p:spTree>
    <p:extLst>
      <p:ext uri="{BB962C8B-B14F-4D97-AF65-F5344CB8AC3E}">
        <p14:creationId xmlns:p14="http://schemas.microsoft.com/office/powerpoint/2010/main" val="171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 p14:presetBounceEnd="22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22000"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 p14:bounceEnd="5091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 p14:presetBounceEnd="5091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 p14:bounceEnd="5091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 p14:presetBounceEnd="3500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 p14:bounceEnd="35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repeatCount="indefinite" accel="10000" decel="14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4.5679E-6 L 0.00034 0.05031 " pathEditMode="relative" rAng="0" ptsTypes="AA">
                                          <p:cBhvr>
                                            <p:cTn id="8" dur="5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19000" decel="19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022E-16 -1.11111E-6 L 0.00035 0.05031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8.64198E-7 L 0.00034 0.05031 " pathEditMode="relative" rAng="0" ptsTypes="AA">
                                          <p:cBhvr>
                                            <p:cTn id="12" dur="2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29000" decel="26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2.22222E-6 L 0.07136 0.00062 " pathEditMode="relative" rAng="0" ptsTypes="AA">
                                          <p:cBhvr>
                                            <p:cTn id="14" dur="7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9" y="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-3.33333E-6 -4.81481E-6 L 0.0073 -0.01759 " pathEditMode="relative" rAng="0" ptsTypes="AA">
                                          <p:cBhvr>
                                            <p:cTn id="16" dur="6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5" y="-89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18" dur="3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ccel="3636" decel="4000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3.33333E-6 0.00124 L 0.0118 -0.02067 " pathEditMode="relative" rAng="0" ptsTypes="AA">
                                          <p:cBhvr>
                                            <p:cTn id="20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90" y="-111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2" dur="9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42" presetClass="path" presetSubtype="0" repeatCount="indefinite" accel="3636" autoRev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animMotion origin="layout" path="M 8.33333E-7 0.00123 L 0.00851 -0.03241 " pathEditMode="relative" rAng="0" ptsTypes="AA">
                                          <p:cBhvr>
                                            <p:cTn id="24" dur="3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7" y="-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accel="25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300000">
                                          <p:cBhvr>
                                            <p:cTn id="26" dur="8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6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repeatCount="indefinite" accel="5000" decel="5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2.34568E-6 L 0.00035 0.05031 " pathEditMode="relative" rAng="0" ptsTypes="AA">
                                          <p:cBhvr>
                                            <p:cTn id="31" dur="2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5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theme/theme1.xml><?xml version="1.0" encoding="utf-8"?>
<a:theme xmlns:a="http://schemas.openxmlformats.org/drawingml/2006/main" name="Motion Graphics App Pitch Deck by Slidesgo">
  <a:themeElements>
    <a:clrScheme name="Personalizado 10">
      <a:dk1>
        <a:srgbClr val="36174D"/>
      </a:dk1>
      <a:lt1>
        <a:sysClr val="window" lastClr="FFFFFF"/>
      </a:lt1>
      <a:dk2>
        <a:srgbClr val="63298F"/>
      </a:dk2>
      <a:lt2>
        <a:srgbClr val="998DDF"/>
      </a:lt2>
      <a:accent1>
        <a:srgbClr val="C6B8EB"/>
      </a:accent1>
      <a:accent2>
        <a:srgbClr val="F3BB30"/>
      </a:accent2>
      <a:accent3>
        <a:srgbClr val="BAD6F1"/>
      </a:accent3>
      <a:accent4>
        <a:srgbClr val="FF8BFF"/>
      </a:accent4>
      <a:accent5>
        <a:srgbClr val="FFFFFF"/>
      </a:accent5>
      <a:accent6>
        <a:srgbClr val="FFFFFF"/>
      </a:accent6>
      <a:hlink>
        <a:srgbClr val="36174D"/>
      </a:hlink>
      <a:folHlink>
        <a:srgbClr val="36174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</TotalTime>
  <Words>304</Words>
  <Application>Microsoft Office PowerPoint</Application>
  <PresentationFormat>On-screen Show (16:9)</PresentationFormat>
  <Paragraphs>93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Manrope Medium</vt:lpstr>
      <vt:lpstr>Staatliches</vt:lpstr>
      <vt:lpstr>Times New Roman</vt:lpstr>
      <vt:lpstr>Motion Graphics App Pitch Deck by Slidesgo</vt:lpstr>
      <vt:lpstr>NOTES SHARING APP DJANGO FRAMEWORK</vt:lpstr>
      <vt:lpstr>Problems !</vt:lpstr>
      <vt:lpstr>NOTES SHARING APP homepage</vt:lpstr>
      <vt:lpstr>TABLE OF CONTENTS</vt:lpstr>
      <vt:lpstr>REGISTER/SIGN UP</vt:lpstr>
      <vt:lpstr>PowerPoint Presentation</vt:lpstr>
      <vt:lpstr>STUDENT REGISTER PORTAL!</vt:lpstr>
      <vt:lpstr>STUDENT REGISTER PORTAL!</vt:lpstr>
      <vt:lpstr>TEACHER REGISTER PORTAL!</vt:lpstr>
      <vt:lpstr>TEACHER REGISTER PORTAL!</vt:lpstr>
      <vt:lpstr>LOG IN</vt:lpstr>
      <vt:lpstr>LOG IN!</vt:lpstr>
      <vt:lpstr>Multiple dashboard</vt:lpstr>
      <vt:lpstr>STUDENT DASHBOARD</vt:lpstr>
      <vt:lpstr>STUDENT DASHBOARD!</vt:lpstr>
      <vt:lpstr>TEACHER DASHBOARD</vt:lpstr>
      <vt:lpstr>TEACHER DASHBOARD!</vt:lpstr>
      <vt:lpstr>Key factors of using Academia</vt:lpstr>
      <vt:lpstr>Uploading/ downloading TIMELINE</vt:lpstr>
      <vt:lpstr>THANKS to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 SHARING APP DJANGO FRAMEWORK</dc:title>
  <cp:lastModifiedBy>ALOK RAJ HANS</cp:lastModifiedBy>
  <cp:revision>20</cp:revision>
  <dcterms:created xsi:type="dcterms:W3CDTF">2021-10-12T08:06:43Z</dcterms:created>
  <dcterms:modified xsi:type="dcterms:W3CDTF">2024-04-10T12:39:50Z</dcterms:modified>
</cp:coreProperties>
</file>